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6" r:id="rId4"/>
  </p:sldMasterIdLst>
  <p:notesMasterIdLst>
    <p:notesMasterId r:id="rId13"/>
  </p:notesMasterIdLst>
  <p:sldIdLst>
    <p:sldId id="256" r:id="rId5"/>
    <p:sldId id="966" r:id="rId6"/>
    <p:sldId id="261" r:id="rId7"/>
    <p:sldId id="264" r:id="rId8"/>
    <p:sldId id="964" r:id="rId9"/>
    <p:sldId id="2147374620" r:id="rId10"/>
    <p:sldId id="967" r:id="rId11"/>
    <p:sldId id="2147374621" r:id="rId12"/>
  </p:sldIdLst>
  <p:sldSz cx="12192000" cy="6858000"/>
  <p:notesSz cx="6858000" cy="9144000"/>
  <p:embeddedFontLst>
    <p:embeddedFont>
      <p:font typeface="NoradDisplay-Bold"/>
      <p:bold r:id="rId14"/>
    </p:embeddedFont>
    <p:embeddedFont>
      <p:font typeface="NoradSans-Bold"/>
      <p:bold r:id="rId15"/>
    </p:embeddedFont>
    <p:embeddedFont>
      <p:font typeface="NoradSans-Regular"/>
      <p:regular r:id="rId16"/>
    </p:embeddedFont>
    <p:embeddedFont>
      <p:font typeface="NoradSerif-Italic"/>
      <p:italic r:id="rId17"/>
    </p:embeddedFont>
    <p:embeddedFont>
      <p:font typeface="NoradSerif-Regular"/>
      <p:regular r:id="rId18"/>
    </p:embeddedFont>
  </p:embeddedFontLst>
  <p:defaultTextStyle>
    <a:defPPr>
      <a:defRPr lang="nb-NO"/>
    </a:defPPr>
    <a:lvl1pPr marL="0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8"/>
    <a:srgbClr val="0000FE"/>
    <a:srgbClr val="03542D"/>
    <a:srgbClr val="1B3A1C"/>
    <a:srgbClr val="0000FD"/>
    <a:srgbClr val="DFEFD4"/>
    <a:srgbClr val="FF8A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5" autoAdjust="0"/>
  </p:normalViewPr>
  <p:slideViewPr>
    <p:cSldViewPr snapToGrid="0">
      <p:cViewPr varScale="1">
        <p:scale>
          <a:sx n="74" d="100"/>
          <a:sy n="74" d="100"/>
        </p:scale>
        <p:origin x="3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Budget line for PSD and trade, mill. NOK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4.5384509242732449E-2"/>
          <c:y val="0.12218173237386165"/>
          <c:w val="0.94330966825868079"/>
          <c:h val="0.802377969064263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Budget line for PSD and trade, mill. NOK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Sheet1!$A$3:$A$4</c:f>
              <c:numCache>
                <c:formatCode>General</c:formatCode>
                <c:ptCount val="2"/>
                <c:pt idx="0">
                  <c:v>2021</c:v>
                </c:pt>
                <c:pt idx="1">
                  <c:v>2024</c:v>
                </c:pt>
              </c:numCache>
            </c:numRef>
          </c:cat>
          <c:val>
            <c:numRef>
              <c:f>Sheet1!$B$3:$B$4</c:f>
              <c:numCache>
                <c:formatCode>General</c:formatCode>
                <c:ptCount val="2"/>
                <c:pt idx="0">
                  <c:v>421</c:v>
                </c:pt>
                <c:pt idx="1">
                  <c:v>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C5-420C-9696-F170470D88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38137504"/>
        <c:axId val="538137832"/>
      </c:barChart>
      <c:catAx>
        <c:axId val="53813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38137832"/>
        <c:crosses val="autoZero"/>
        <c:auto val="1"/>
        <c:lblAlgn val="ctr"/>
        <c:lblOffset val="100"/>
        <c:noMultiLvlLbl val="0"/>
      </c:catAx>
      <c:valAx>
        <c:axId val="538137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38137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</cdr:x>
      <cdr:y>0.21789</cdr:y>
    </cdr:from>
    <cdr:to>
      <cdr:x>0.59709</cdr:x>
      <cdr:y>0.3037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0789E283-8D99-4C06-9975-3B6EB0241646}"/>
            </a:ext>
          </a:extLst>
        </cdr:cNvPr>
        <cdr:cNvSpPr txBox="1"/>
      </cdr:nvSpPr>
      <cdr:spPr>
        <a:xfrm xmlns:a="http://schemas.openxmlformats.org/drawingml/2006/main">
          <a:off x="5616574" y="986183"/>
          <a:ext cx="1090670" cy="3883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nb-NO" sz="18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CD230-3332-45AE-BE41-1F045157426A}" type="datetimeFigureOut">
              <a:rPr lang="nn-NO" smtClean="0"/>
              <a:t>06.06.2024</a:t>
            </a:fld>
            <a:endParaRPr lang="n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FFB30-0ED0-4BED-98C7-10BC029F3D46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230894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FFB30-0ED0-4BED-98C7-10BC029F3D46}" type="slidenum">
              <a:rPr lang="nn-NO" smtClean="0"/>
              <a:t>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064863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1.svg"/><Relationship Id="rId7" Type="http://schemas.openxmlformats.org/officeDocument/2006/relationships/image" Target="../media/image15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3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31.svg"/><Relationship Id="rId9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4.svg"/><Relationship Id="rId3" Type="http://schemas.openxmlformats.org/officeDocument/2006/relationships/image" Target="../media/image31.svg"/><Relationship Id="rId7" Type="http://schemas.openxmlformats.org/officeDocument/2006/relationships/image" Target="../media/image15.svg"/><Relationship Id="rId12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3.png"/><Relationship Id="rId3" Type="http://schemas.openxmlformats.org/officeDocument/2006/relationships/image" Target="../media/image36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37.svg"/><Relationship Id="rId9" Type="http://schemas.openxmlformats.org/officeDocument/2006/relationships/image" Target="../media/image16.png"/><Relationship Id="rId14" Type="http://schemas.openxmlformats.org/officeDocument/2006/relationships/image" Target="../media/image34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2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">
    <p:bg>
      <p:bgPr>
        <a:solidFill>
          <a:srgbClr val="DFE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AE8C4-279C-A095-7FC6-5753C459CE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8635" y="2603460"/>
            <a:ext cx="4087410" cy="1478140"/>
          </a:xfrm>
        </p:spPr>
        <p:txBody>
          <a:bodyPr anchor="ctr">
            <a:spAutoFit/>
          </a:bodyPr>
          <a:lstStyle>
            <a:lvl1pPr algn="l">
              <a:lnSpc>
                <a:spcPct val="98000"/>
              </a:lnSpc>
              <a:defRPr sz="4901" b="0" spc="0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Overskrift to linjer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F4847-1898-0A4A-69EB-34419B16A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635" y="4455578"/>
            <a:ext cx="4087410" cy="1271492"/>
          </a:xfrm>
          <a:effectLst>
            <a:outerShdw blurRad="50800" dist="50800" dir="5400000" algn="ctr" rotWithShape="0">
              <a:srgbClr val="0000FE">
                <a:alpha val="0"/>
              </a:srgbClr>
            </a:outerShdw>
          </a:effectLst>
        </p:spPr>
        <p:txBody>
          <a:bodyPr lIns="0"/>
          <a:lstStyle>
            <a:lvl1pPr marL="0" indent="0" algn="l">
              <a:buNone/>
              <a:defRPr sz="1500">
                <a:solidFill>
                  <a:srgbClr val="03542D"/>
                </a:solidFill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B85DBB3-1210-8DCA-15AC-5FDFA03C2F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20A13C-D830-AB85-2200-4A14D65EFF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860" y="2103108"/>
            <a:ext cx="1178826" cy="266292"/>
          </a:xfrm>
          <a:solidFill>
            <a:srgbClr val="03542D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wrap="none" lIns="90000" tIns="46800" rIns="90000" bIns="46800" anchor="ctr">
            <a:spAutoFit/>
          </a:bodyPr>
          <a:lstStyle>
            <a:lvl1pPr marL="0" indent="0" algn="l">
              <a:buNone/>
              <a:defRPr sz="1100" b="1" cap="all" baseline="0">
                <a:solidFill>
                  <a:srgbClr val="DFEFD4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STED, </a:t>
            </a:r>
            <a:r>
              <a:rPr lang="nb-NO" dirty="0" err="1"/>
              <a:t>xxxx.xx</a:t>
            </a:r>
            <a:endParaRPr lang="nb-NO" dirty="0"/>
          </a:p>
        </p:txBody>
      </p:sp>
      <p:sp>
        <p:nvSpPr>
          <p:cNvPr id="4" name="addin_logo" hidden="1">
            <a:extLst>
              <a:ext uri="{FF2B5EF4-FFF2-40B4-BE49-F238E27FC236}">
                <a16:creationId xmlns:a16="http://schemas.microsoft.com/office/drawing/2014/main" id="{D598C15F-A1B0-AC8B-142F-FFD80CC30E77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/>
              <a:t>addin_logo</a:t>
            </a:r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D34A9809-AFA0-C63F-A966-A88568A39C90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/>
              <a:t>bg_green_1_text_black,bg_green_2_text_black,bg_blue_text_black,bg_pink_text_black,bg_blue_text_black,bg_purple_text_black,bg_pink_text_black,</a:t>
            </a:r>
            <a:endParaRPr lang="nb-NO" sz="800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A110CF36-DBAE-75D4-E96F-10867B46D342}"/>
              </a:ext>
            </a:extLst>
          </p:cNvPr>
          <p:cNvSpPr/>
          <p:nvPr userDrawn="1"/>
        </p:nvSpPr>
        <p:spPr>
          <a:xfrm>
            <a:off x="3832264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/>
              <a:t>addin_background</a:t>
            </a:r>
            <a:endParaRPr lang="nb-NO" sz="800" dirty="0"/>
          </a:p>
        </p:txBody>
      </p:sp>
      <p:sp>
        <p:nvSpPr>
          <p:cNvPr id="9" name="addin_text" hidden="1">
            <a:extLst>
              <a:ext uri="{FF2B5EF4-FFF2-40B4-BE49-F238E27FC236}">
                <a16:creationId xmlns:a16="http://schemas.microsoft.com/office/drawing/2014/main" id="{FCBABFA2-ADE9-AA45-A632-D2630F8A2A31}"/>
              </a:ext>
            </a:extLst>
          </p:cNvPr>
          <p:cNvSpPr/>
          <p:nvPr userDrawn="1"/>
        </p:nvSpPr>
        <p:spPr>
          <a:xfrm>
            <a:off x="5179412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/>
              <a:t>addin_text</a:t>
            </a:r>
            <a:endParaRPr lang="nb-NO" sz="800" dirty="0"/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BA5AB4EC-E5E3-E67A-C73F-56559539E3EB}"/>
              </a:ext>
            </a:extLst>
          </p:cNvPr>
          <p:cNvSpPr/>
          <p:nvPr userDrawn="1"/>
        </p:nvSpPr>
        <p:spPr>
          <a:xfrm>
            <a:off x="7873708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/>
              <a:t>addin_colorbox</a:t>
            </a:r>
            <a:endParaRPr lang="nb-NO" sz="80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062CE48-5A08-53A4-B706-3EE758F675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636" y="382845"/>
            <a:ext cx="1056209" cy="430067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  <p:pic>
        <p:nvPicPr>
          <p:cNvPr id="10" name="logo_dark" hidden="1">
            <a:extLst>
              <a:ext uri="{FF2B5EF4-FFF2-40B4-BE49-F238E27FC236}">
                <a16:creationId xmlns:a16="http://schemas.microsoft.com/office/drawing/2014/main" id="{A9DC5684-AC05-12C3-F73C-A6EB27F8E7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635" y="382845"/>
            <a:ext cx="1056209" cy="430067"/>
          </a:xfrm>
          <a:prstGeom prst="rect">
            <a:avLst/>
          </a:prstGeom>
        </p:spPr>
      </p:pic>
      <p:pic>
        <p:nvPicPr>
          <p:cNvPr id="16" name="logo_light" hidden="1">
            <a:extLst>
              <a:ext uri="{FF2B5EF4-FFF2-40B4-BE49-F238E27FC236}">
                <a16:creationId xmlns:a16="http://schemas.microsoft.com/office/drawing/2014/main" id="{A0A87F20-38B7-0624-98F5-16F58E75E53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8635" y="382846"/>
            <a:ext cx="1056194" cy="430067"/>
          </a:xfrm>
          <a:prstGeom prst="rect">
            <a:avLst/>
          </a:prstGeom>
        </p:spPr>
      </p:pic>
      <p:pic>
        <p:nvPicPr>
          <p:cNvPr id="20" name="logo_blue" hidden="1">
            <a:extLst>
              <a:ext uri="{FF2B5EF4-FFF2-40B4-BE49-F238E27FC236}">
                <a16:creationId xmlns:a16="http://schemas.microsoft.com/office/drawing/2014/main" id="{B0E17E0E-8AB5-0EEF-7E4A-334C3A215AF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8636" y="382846"/>
            <a:ext cx="1056194" cy="430067"/>
          </a:xfrm>
          <a:prstGeom prst="rect">
            <a:avLst/>
          </a:prstGeom>
        </p:spPr>
      </p:pic>
      <p:pic>
        <p:nvPicPr>
          <p:cNvPr id="22" name="logo_brown" hidden="1">
            <a:extLst>
              <a:ext uri="{FF2B5EF4-FFF2-40B4-BE49-F238E27FC236}">
                <a16:creationId xmlns:a16="http://schemas.microsoft.com/office/drawing/2014/main" id="{375FF0CD-CD29-4B4E-599D-F79916F5D82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8636" y="382846"/>
            <a:ext cx="1056194" cy="430067"/>
          </a:xfrm>
          <a:prstGeom prst="rect">
            <a:avLst/>
          </a:prstGeom>
        </p:spPr>
      </p:pic>
      <p:sp>
        <p:nvSpPr>
          <p:cNvPr id="17" name="addin_fillplaceholders" hidden="1">
            <a:extLst>
              <a:ext uri="{FF2B5EF4-FFF2-40B4-BE49-F238E27FC236}">
                <a16:creationId xmlns:a16="http://schemas.microsoft.com/office/drawing/2014/main" id="{CB7CFDB7-9AD6-3760-E3A0-485137229B48}"/>
              </a:ext>
            </a:extLst>
          </p:cNvPr>
          <p:cNvSpPr/>
          <p:nvPr userDrawn="1"/>
        </p:nvSpPr>
        <p:spPr>
          <a:xfrm>
            <a:off x="9391984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/>
              <a:t>addin_fillplaceholders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4D82020-A24D-F74D-3526-A98CDD361F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634" y="4375470"/>
            <a:ext cx="4087410" cy="3600"/>
          </a:xfrm>
          <a:solidFill>
            <a:srgbClr val="03542D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100" b="1">
                <a:solidFill>
                  <a:srgbClr val="DFEFD4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0181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F23B0-0115-8DA4-288A-2626FCAFF81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605A6-B9C8-453C-1869-982078DE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857" y="351979"/>
            <a:ext cx="7702918" cy="386465"/>
          </a:xfrm>
        </p:spPr>
        <p:txBody>
          <a:bodyPr anchor="t">
            <a:noAutofit/>
          </a:bodyPr>
          <a:lstStyle>
            <a:lvl1pPr algn="ctr">
              <a:defRPr sz="270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59D723-E499-2C22-3F9B-C6C92380154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2101D5-B0A2-D32F-7D9F-CBB6219CDDE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C615C2-2B14-FE69-FB34-B89A73A691F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addin_logo" hidden="1">
            <a:extLst>
              <a:ext uri="{FF2B5EF4-FFF2-40B4-BE49-F238E27FC236}">
                <a16:creationId xmlns:a16="http://schemas.microsoft.com/office/drawing/2014/main" id="{51B30F2C-BDEE-8ADC-D0EC-18E91DCE81F0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/>
              <a:t>addin_logo</a:t>
            </a:r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7204F040-257A-FE8F-97E5-66CF55076A7D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/>
              <a:t>white_logo,black_logo,</a:t>
            </a:r>
            <a:endParaRPr lang="nb-NO" sz="800" dirty="0"/>
          </a:p>
        </p:txBody>
      </p:sp>
      <p:pic>
        <p:nvPicPr>
          <p:cNvPr id="11" name="logo_dark" hidden="1">
            <a:extLst>
              <a:ext uri="{FF2B5EF4-FFF2-40B4-BE49-F238E27FC236}">
                <a16:creationId xmlns:a16="http://schemas.microsoft.com/office/drawing/2014/main" id="{5597974D-4E4D-FDBF-456B-D5AD0082E7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27995" y="6149367"/>
            <a:ext cx="1053481" cy="428956"/>
          </a:xfrm>
          <a:prstGeom prst="rect">
            <a:avLst/>
          </a:prstGeom>
        </p:spPr>
      </p:pic>
      <p:pic>
        <p:nvPicPr>
          <p:cNvPr id="12" name="logo_red" hidden="1">
            <a:extLst>
              <a:ext uri="{FF2B5EF4-FFF2-40B4-BE49-F238E27FC236}">
                <a16:creationId xmlns:a16="http://schemas.microsoft.com/office/drawing/2014/main" id="{B9C849CA-ADE5-4BD9-865F-7212F383625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27995" y="6149367"/>
            <a:ext cx="1053466" cy="43074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BB40C6-0A4D-B3CE-95C6-5F02078A03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27995" y="6149367"/>
            <a:ext cx="1053466" cy="428956"/>
          </a:xfr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3238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">
    <p:bg>
      <p:bgPr>
        <a:solidFill>
          <a:srgbClr val="DFE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AE8C4-279C-A095-7FC6-5753C459CE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53838" y="2744348"/>
            <a:ext cx="5831182" cy="739113"/>
          </a:xfrm>
        </p:spPr>
        <p:txBody>
          <a:bodyPr wrap="square" anchor="ctr">
            <a:spAutoFit/>
          </a:bodyPr>
          <a:lstStyle>
            <a:lvl1pPr algn="l">
              <a:lnSpc>
                <a:spcPct val="98000"/>
              </a:lnSpc>
              <a:defRPr sz="4901" spc="0" baseline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to linjer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F4847-1898-0A4A-69EB-34419B16A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3838" y="4085044"/>
            <a:ext cx="5831182" cy="1271492"/>
          </a:xfrm>
          <a:effectLst>
            <a:outerShdw blurRad="50800" dist="50800" dir="5400000" algn="ctr" rotWithShape="0">
              <a:srgbClr val="0000FD">
                <a:alpha val="0"/>
              </a:srgbClr>
            </a:outerShdw>
          </a:effectLst>
        </p:spPr>
        <p:txBody>
          <a:bodyPr lIns="0"/>
          <a:lstStyle>
            <a:lvl1pPr marL="0" indent="0" algn="l">
              <a:buNone/>
              <a:defRPr sz="1500">
                <a:solidFill>
                  <a:srgbClr val="03542D"/>
                </a:solidFill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9" name="colorbox">
            <a:extLst>
              <a:ext uri="{FF2B5EF4-FFF2-40B4-BE49-F238E27FC236}">
                <a16:creationId xmlns:a16="http://schemas.microsoft.com/office/drawing/2014/main" id="{8E1AAE76-0A01-C43E-F1DB-5090B8E664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4020868" cy="6858000"/>
          </a:xfrm>
          <a:solidFill>
            <a:srgbClr val="03542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4F35452-4D7B-6BE2-2FAB-6BF15BFA39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8289" y="1125871"/>
            <a:ext cx="3274796" cy="4684998"/>
          </a:xfrm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0006">
                <a:solidFill>
                  <a:srgbClr val="DFEFD4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1</a:t>
            </a:r>
          </a:p>
        </p:txBody>
      </p:sp>
      <p:sp>
        <p:nvSpPr>
          <p:cNvPr id="4" name="addin_logo" hidden="1">
            <a:extLst>
              <a:ext uri="{FF2B5EF4-FFF2-40B4-BE49-F238E27FC236}">
                <a16:creationId xmlns:a16="http://schemas.microsoft.com/office/drawing/2014/main" id="{066747DD-C956-1A90-810A-9B2AB09B50B1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/>
              <a:t>addin_logo</a:t>
            </a:r>
          </a:p>
        </p:txBody>
      </p:sp>
      <p:sp>
        <p:nvSpPr>
          <p:cNvPr id="5" name="addin_colorlist" hidden="1">
            <a:extLst>
              <a:ext uri="{FF2B5EF4-FFF2-40B4-BE49-F238E27FC236}">
                <a16:creationId xmlns:a16="http://schemas.microsoft.com/office/drawing/2014/main" id="{EA21A861-6BA8-AC20-CC2C-8BAD4972691E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/>
              <a:t>bg_green_kap_text_black,bg_blue_kap_text_black,bg_red_kap_text_black,bg_light_text_black,bg_brown_text_white,</a:t>
            </a:r>
            <a:endParaRPr lang="nb-NO" sz="800" dirty="0"/>
          </a:p>
        </p:txBody>
      </p:sp>
      <p:sp>
        <p:nvSpPr>
          <p:cNvPr id="6" name="addin_background" hidden="1">
            <a:extLst>
              <a:ext uri="{FF2B5EF4-FFF2-40B4-BE49-F238E27FC236}">
                <a16:creationId xmlns:a16="http://schemas.microsoft.com/office/drawing/2014/main" id="{688C6187-0FBF-C899-7F4D-C5946D7558DC}"/>
              </a:ext>
            </a:extLst>
          </p:cNvPr>
          <p:cNvSpPr/>
          <p:nvPr userDrawn="1"/>
        </p:nvSpPr>
        <p:spPr>
          <a:xfrm>
            <a:off x="3832264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/>
              <a:t>addin_background</a:t>
            </a:r>
            <a:endParaRPr lang="nb-NO" sz="800" dirty="0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F4556088-B7CE-022B-F1EB-16F19C1F4D22}"/>
              </a:ext>
            </a:extLst>
          </p:cNvPr>
          <p:cNvSpPr/>
          <p:nvPr userDrawn="1"/>
        </p:nvSpPr>
        <p:spPr>
          <a:xfrm>
            <a:off x="5179412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/>
              <a:t>addin_text</a:t>
            </a:r>
            <a:endParaRPr lang="nb-NO" sz="800" dirty="0"/>
          </a:p>
        </p:txBody>
      </p:sp>
      <p:sp>
        <p:nvSpPr>
          <p:cNvPr id="8" name="addin_colorbox" hidden="1">
            <a:extLst>
              <a:ext uri="{FF2B5EF4-FFF2-40B4-BE49-F238E27FC236}">
                <a16:creationId xmlns:a16="http://schemas.microsoft.com/office/drawing/2014/main" id="{FA48FEE2-1891-4FDA-ABE3-AD1C65334EAA}"/>
              </a:ext>
            </a:extLst>
          </p:cNvPr>
          <p:cNvSpPr/>
          <p:nvPr userDrawn="1"/>
        </p:nvSpPr>
        <p:spPr>
          <a:xfrm>
            <a:off x="7873708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/>
              <a:t>addin_colorbox</a:t>
            </a:r>
            <a:endParaRPr lang="nb-NO" sz="800" dirty="0"/>
          </a:p>
        </p:txBody>
      </p:sp>
      <p:sp>
        <p:nvSpPr>
          <p:cNvPr id="10" name="addin_fillplaceholders" hidden="1">
            <a:extLst>
              <a:ext uri="{FF2B5EF4-FFF2-40B4-BE49-F238E27FC236}">
                <a16:creationId xmlns:a16="http://schemas.microsoft.com/office/drawing/2014/main" id="{44EDCFC5-3912-D55D-3FCA-982D241B7CDE}"/>
              </a:ext>
            </a:extLst>
          </p:cNvPr>
          <p:cNvSpPr/>
          <p:nvPr userDrawn="1"/>
        </p:nvSpPr>
        <p:spPr>
          <a:xfrm>
            <a:off x="9391984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/>
              <a:t>addin_fillplaceholders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60B900E-E850-B06C-4795-3F1EB4DAE0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3837" y="4004936"/>
            <a:ext cx="5831182" cy="3600"/>
          </a:xfrm>
          <a:solidFill>
            <a:srgbClr val="03542D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100" b="1">
                <a:solidFill>
                  <a:srgbClr val="DFEFD4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pic>
        <p:nvPicPr>
          <p:cNvPr id="15" name="logo_red" hidden="1">
            <a:extLst>
              <a:ext uri="{FF2B5EF4-FFF2-40B4-BE49-F238E27FC236}">
                <a16:creationId xmlns:a16="http://schemas.microsoft.com/office/drawing/2014/main" id="{C93A538C-926D-A167-715E-FAD7A432A0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27305" y="382845"/>
            <a:ext cx="256056" cy="424679"/>
          </a:xfrm>
          <a:prstGeom prst="rect">
            <a:avLst/>
          </a:prstGeom>
        </p:spPr>
      </p:pic>
      <p:pic>
        <p:nvPicPr>
          <p:cNvPr id="22" name="logo_dark" hidden="1">
            <a:extLst>
              <a:ext uri="{FF2B5EF4-FFF2-40B4-BE49-F238E27FC236}">
                <a16:creationId xmlns:a16="http://schemas.microsoft.com/office/drawing/2014/main" id="{53B1D529-1C7F-55C9-342F-3F465F90D2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27305" y="382845"/>
            <a:ext cx="257715" cy="424679"/>
          </a:xfrm>
          <a:prstGeom prst="rect">
            <a:avLst/>
          </a:prstGeom>
        </p:spPr>
      </p:pic>
      <p:pic>
        <p:nvPicPr>
          <p:cNvPr id="23" name="logo_light" hidden="1">
            <a:extLst>
              <a:ext uri="{FF2B5EF4-FFF2-40B4-BE49-F238E27FC236}">
                <a16:creationId xmlns:a16="http://schemas.microsoft.com/office/drawing/2014/main" id="{54F88E96-4C92-50D0-C6D7-C1ED1707924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27305" y="382845"/>
            <a:ext cx="257711" cy="424679"/>
          </a:xfrm>
          <a:prstGeom prst="rect">
            <a:avLst/>
          </a:prstGeom>
        </p:spPr>
      </p:pic>
      <p:pic>
        <p:nvPicPr>
          <p:cNvPr id="24" name="logo_blue" hidden="1">
            <a:extLst>
              <a:ext uri="{FF2B5EF4-FFF2-40B4-BE49-F238E27FC236}">
                <a16:creationId xmlns:a16="http://schemas.microsoft.com/office/drawing/2014/main" id="{308CE3EC-7E9D-1C85-3270-A5E808A3A66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27305" y="382845"/>
            <a:ext cx="257711" cy="424679"/>
          </a:xfrm>
          <a:prstGeom prst="rect">
            <a:avLst/>
          </a:prstGeom>
        </p:spPr>
      </p:pic>
      <p:pic>
        <p:nvPicPr>
          <p:cNvPr id="25" name="logo_brown" hidden="1">
            <a:extLst>
              <a:ext uri="{FF2B5EF4-FFF2-40B4-BE49-F238E27FC236}">
                <a16:creationId xmlns:a16="http://schemas.microsoft.com/office/drawing/2014/main" id="{61286C84-37C4-78C4-55C8-178ECCE6696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27305" y="382845"/>
            <a:ext cx="257711" cy="424679"/>
          </a:xfrm>
          <a:prstGeom prst="rect">
            <a:avLst/>
          </a:prstGeom>
        </p:spPr>
      </p:pic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45A1692-1F5D-7FB1-A400-62C1931EAE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27305" y="382845"/>
            <a:ext cx="257715" cy="42467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60169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og bilde">
    <p:bg>
      <p:bgPr>
        <a:solidFill>
          <a:srgbClr val="DFE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E4F1F26-3C59-130C-8760-4B0E0D4B60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4572689"/>
            <a:ext cx="12192000" cy="228531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7AE8C4-279C-A095-7FC6-5753C459CE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2399" y="1991328"/>
            <a:ext cx="4087410" cy="1478140"/>
          </a:xfrm>
        </p:spPr>
        <p:txBody>
          <a:bodyPr anchor="ctr">
            <a:spAutoFit/>
          </a:bodyPr>
          <a:lstStyle>
            <a:lvl1pPr algn="l">
              <a:lnSpc>
                <a:spcPct val="98000"/>
              </a:lnSpc>
              <a:defRPr sz="4901" spc="0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Overskrift to linjer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F4847-1898-0A4A-69EB-34419B16A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2399" y="3701537"/>
            <a:ext cx="4087410" cy="550915"/>
          </a:xfrm>
          <a:effectLst>
            <a:outerShdw blurRad="50800" dist="50800" dir="5400000" algn="ctr" rotWithShape="0">
              <a:srgbClr val="0000FD">
                <a:alpha val="0"/>
              </a:srgbClr>
            </a:outerShdw>
          </a:effectLst>
        </p:spPr>
        <p:txBody>
          <a:bodyPr lIns="0"/>
          <a:lstStyle>
            <a:lvl1pPr marL="0" indent="0" algn="l">
              <a:buNone/>
              <a:defRPr sz="1500">
                <a:solidFill>
                  <a:srgbClr val="03542D"/>
                </a:solidFill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4F35452-4D7B-6BE2-2FAB-6BF15BFA39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635" y="165640"/>
            <a:ext cx="3274796" cy="4684998"/>
          </a:xfrm>
          <a:effectLst>
            <a:outerShdw blurRad="50800" dist="50800" dir="5400000" algn="ctr" rotWithShape="0">
              <a:srgbClr val="0000FE">
                <a:alpha val="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0006">
                <a:solidFill>
                  <a:srgbClr val="03542D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1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64BA171-0FE8-9CC0-5D09-8DBB197C82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399" y="3621429"/>
            <a:ext cx="4087410" cy="3600"/>
          </a:xfrm>
          <a:solidFill>
            <a:srgbClr val="03542D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100" b="1">
                <a:solidFill>
                  <a:srgbClr val="DFEFD4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addin_logo" hidden="1">
            <a:extLst>
              <a:ext uri="{FF2B5EF4-FFF2-40B4-BE49-F238E27FC236}">
                <a16:creationId xmlns:a16="http://schemas.microsoft.com/office/drawing/2014/main" id="{2E857052-404C-7650-C6F6-313A09D94070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/>
              <a:t>addin_logo</a:t>
            </a:r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BDA9D3F0-30FD-805D-BA19-71419CBC9983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/>
              <a:t>bg_green_kap_text_black,bg_blue_kap_text_black,bg_red_text_black,bg_light_text_black,bg_brown_text_white,</a:t>
            </a:r>
            <a:endParaRPr lang="nb-NO" sz="800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088C7EA0-D713-AA90-C6C9-57887C32F754}"/>
              </a:ext>
            </a:extLst>
          </p:cNvPr>
          <p:cNvSpPr/>
          <p:nvPr userDrawn="1"/>
        </p:nvSpPr>
        <p:spPr>
          <a:xfrm>
            <a:off x="3832264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/>
              <a:t>addin_background</a:t>
            </a:r>
            <a:endParaRPr lang="nb-NO" sz="800" dirty="0"/>
          </a:p>
        </p:txBody>
      </p:sp>
      <p:sp>
        <p:nvSpPr>
          <p:cNvPr id="9" name="addin_text" hidden="1">
            <a:extLst>
              <a:ext uri="{FF2B5EF4-FFF2-40B4-BE49-F238E27FC236}">
                <a16:creationId xmlns:a16="http://schemas.microsoft.com/office/drawing/2014/main" id="{EAE9BA71-BECC-436B-6319-9666F7424CA0}"/>
              </a:ext>
            </a:extLst>
          </p:cNvPr>
          <p:cNvSpPr/>
          <p:nvPr userDrawn="1"/>
        </p:nvSpPr>
        <p:spPr>
          <a:xfrm>
            <a:off x="5179412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/>
              <a:t>addin_text</a:t>
            </a:r>
            <a:endParaRPr lang="nb-NO" sz="800" dirty="0"/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AD42EDB0-79C9-9D01-5DE8-EA56F318739E}"/>
              </a:ext>
            </a:extLst>
          </p:cNvPr>
          <p:cNvSpPr/>
          <p:nvPr userDrawn="1"/>
        </p:nvSpPr>
        <p:spPr>
          <a:xfrm>
            <a:off x="7873708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/>
              <a:t>addin_colorbox</a:t>
            </a:r>
            <a:endParaRPr lang="nb-NO" sz="800" dirty="0"/>
          </a:p>
        </p:txBody>
      </p:sp>
      <p:sp>
        <p:nvSpPr>
          <p:cNvPr id="11" name="addin_fillplaceholders" hidden="1">
            <a:extLst>
              <a:ext uri="{FF2B5EF4-FFF2-40B4-BE49-F238E27FC236}">
                <a16:creationId xmlns:a16="http://schemas.microsoft.com/office/drawing/2014/main" id="{762309D6-57A9-BA77-338A-A6E48802833E}"/>
              </a:ext>
            </a:extLst>
          </p:cNvPr>
          <p:cNvSpPr/>
          <p:nvPr userDrawn="1"/>
        </p:nvSpPr>
        <p:spPr>
          <a:xfrm>
            <a:off x="9391984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/>
              <a:t>addin_fillplaceholders</a:t>
            </a:r>
          </a:p>
        </p:txBody>
      </p:sp>
      <p:pic>
        <p:nvPicPr>
          <p:cNvPr id="13" name="logo_red" hidden="1">
            <a:extLst>
              <a:ext uri="{FF2B5EF4-FFF2-40B4-BE49-F238E27FC236}">
                <a16:creationId xmlns:a16="http://schemas.microsoft.com/office/drawing/2014/main" id="{033ECE8C-104E-67E1-DE52-A566816ECD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27305" y="382845"/>
            <a:ext cx="256056" cy="424679"/>
          </a:xfrm>
          <a:prstGeom prst="rect">
            <a:avLst/>
          </a:prstGeom>
        </p:spPr>
      </p:pic>
      <p:pic>
        <p:nvPicPr>
          <p:cNvPr id="14" name="logo_dark" hidden="1">
            <a:extLst>
              <a:ext uri="{FF2B5EF4-FFF2-40B4-BE49-F238E27FC236}">
                <a16:creationId xmlns:a16="http://schemas.microsoft.com/office/drawing/2014/main" id="{C90CA74E-81F0-697F-D90C-B3B48F0610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27305" y="382845"/>
            <a:ext cx="257715" cy="424679"/>
          </a:xfrm>
          <a:prstGeom prst="rect">
            <a:avLst/>
          </a:prstGeom>
        </p:spPr>
      </p:pic>
      <p:pic>
        <p:nvPicPr>
          <p:cNvPr id="15" name="logo_light" hidden="1">
            <a:extLst>
              <a:ext uri="{FF2B5EF4-FFF2-40B4-BE49-F238E27FC236}">
                <a16:creationId xmlns:a16="http://schemas.microsoft.com/office/drawing/2014/main" id="{CE156469-263D-4DC1-0D45-B68B85367BD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27305" y="382845"/>
            <a:ext cx="257711" cy="424679"/>
          </a:xfrm>
          <a:prstGeom prst="rect">
            <a:avLst/>
          </a:prstGeom>
        </p:spPr>
      </p:pic>
      <p:pic>
        <p:nvPicPr>
          <p:cNvPr id="16" name="logo_blue" hidden="1">
            <a:extLst>
              <a:ext uri="{FF2B5EF4-FFF2-40B4-BE49-F238E27FC236}">
                <a16:creationId xmlns:a16="http://schemas.microsoft.com/office/drawing/2014/main" id="{94B0F830-91C5-2206-7849-4681BC01ECD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27305" y="382845"/>
            <a:ext cx="257711" cy="424679"/>
          </a:xfrm>
          <a:prstGeom prst="rect">
            <a:avLst/>
          </a:prstGeom>
        </p:spPr>
      </p:pic>
      <p:pic>
        <p:nvPicPr>
          <p:cNvPr id="18" name="logo_brown" hidden="1">
            <a:extLst>
              <a:ext uri="{FF2B5EF4-FFF2-40B4-BE49-F238E27FC236}">
                <a16:creationId xmlns:a16="http://schemas.microsoft.com/office/drawing/2014/main" id="{34E8D62F-5674-7210-5561-F2C4EDABF59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27305" y="382845"/>
            <a:ext cx="257711" cy="424679"/>
          </a:xfrm>
          <a:prstGeom prst="rect">
            <a:avLst/>
          </a:prstGeom>
        </p:spPr>
      </p:pic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3E7A93F-1A1D-DE84-8849-12024D012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27305" y="382845"/>
            <a:ext cx="257715" cy="424679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1382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">
    <p:bg>
      <p:bgPr>
        <a:solidFill>
          <a:srgbClr val="1B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AE8C4-279C-A095-7FC6-5753C459CE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04225" y="2514076"/>
            <a:ext cx="7984455" cy="3414531"/>
          </a:xfrm>
        </p:spPr>
        <p:txBody>
          <a:bodyPr wrap="square" anchor="t">
            <a:noAutofit/>
          </a:bodyPr>
          <a:lstStyle>
            <a:lvl1pPr algn="ctr">
              <a:lnSpc>
                <a:spcPct val="98000"/>
              </a:lnSpc>
              <a:defRPr sz="4101" spc="0" baseline="0">
                <a:solidFill>
                  <a:srgbClr val="FF8AD2"/>
                </a:solidFill>
              </a:defRPr>
            </a:lvl1pPr>
          </a:lstStyle>
          <a:p>
            <a:r>
              <a:rPr lang="nb-NO" dirty="0"/>
              <a:t>Sitat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17DBCFD-CAC0-B08B-076A-78B7674B64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18285" y="2044188"/>
            <a:ext cx="2355431" cy="266292"/>
          </a:xfrm>
          <a:solidFill>
            <a:srgbClr val="DFEFD4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wrap="none" lIns="90000" tIns="46800" rIns="90000" bIns="46800" anchor="ctr">
            <a:spAutoFit/>
          </a:bodyPr>
          <a:lstStyle>
            <a:lvl1pPr marL="0" indent="0" algn="ctr">
              <a:buNone/>
              <a:defRPr sz="1100" b="1" cap="all" baseline="0">
                <a:solidFill>
                  <a:srgbClr val="03542D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STIKKTITTEL SITAT PERSON EL.</a:t>
            </a:r>
          </a:p>
        </p:txBody>
      </p:sp>
      <p:sp>
        <p:nvSpPr>
          <p:cNvPr id="3" name="addin_logo" hidden="1">
            <a:extLst>
              <a:ext uri="{FF2B5EF4-FFF2-40B4-BE49-F238E27FC236}">
                <a16:creationId xmlns:a16="http://schemas.microsoft.com/office/drawing/2014/main" id="{7EC73488-53EC-5EB7-3A8F-BEE9DE7AC0F6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/>
              <a:t>addin_logo</a:t>
            </a:r>
          </a:p>
        </p:txBody>
      </p:sp>
      <p:sp>
        <p:nvSpPr>
          <p:cNvPr id="5" name="addin_colorlist" hidden="1">
            <a:extLst>
              <a:ext uri="{FF2B5EF4-FFF2-40B4-BE49-F238E27FC236}">
                <a16:creationId xmlns:a16="http://schemas.microsoft.com/office/drawing/2014/main" id="{6A66153A-48B5-39F5-3C0E-7E301ED21F77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/>
              <a:t>bg_green_sit_1_text_black,bg_blue_sit_text_black,bg_green_sit_2_text_black,bg_light_sit_text_black,</a:t>
            </a:r>
            <a:endParaRPr lang="nb-NO" sz="800" dirty="0"/>
          </a:p>
        </p:txBody>
      </p:sp>
      <p:sp>
        <p:nvSpPr>
          <p:cNvPr id="6" name="addin_background" hidden="1">
            <a:extLst>
              <a:ext uri="{FF2B5EF4-FFF2-40B4-BE49-F238E27FC236}">
                <a16:creationId xmlns:a16="http://schemas.microsoft.com/office/drawing/2014/main" id="{CC189CF8-F5F8-9795-AF20-D031599678CA}"/>
              </a:ext>
            </a:extLst>
          </p:cNvPr>
          <p:cNvSpPr/>
          <p:nvPr userDrawn="1"/>
        </p:nvSpPr>
        <p:spPr>
          <a:xfrm>
            <a:off x="3832264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/>
              <a:t>addin_background</a:t>
            </a:r>
            <a:endParaRPr lang="nb-NO" sz="800" dirty="0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289C0F34-E1BF-8BBA-9B45-45D798895FC3}"/>
              </a:ext>
            </a:extLst>
          </p:cNvPr>
          <p:cNvSpPr/>
          <p:nvPr userDrawn="1"/>
        </p:nvSpPr>
        <p:spPr>
          <a:xfrm>
            <a:off x="5179412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/>
              <a:t>addin_text</a:t>
            </a:r>
            <a:endParaRPr lang="nb-NO" sz="800" dirty="0"/>
          </a:p>
        </p:txBody>
      </p:sp>
      <p:sp>
        <p:nvSpPr>
          <p:cNvPr id="9" name="addin_colorbox" hidden="1">
            <a:extLst>
              <a:ext uri="{FF2B5EF4-FFF2-40B4-BE49-F238E27FC236}">
                <a16:creationId xmlns:a16="http://schemas.microsoft.com/office/drawing/2014/main" id="{64C39033-4654-703B-B5E4-09567AC96FA5}"/>
              </a:ext>
            </a:extLst>
          </p:cNvPr>
          <p:cNvSpPr/>
          <p:nvPr userDrawn="1"/>
        </p:nvSpPr>
        <p:spPr>
          <a:xfrm>
            <a:off x="7873708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/>
              <a:t>addin_colorbox</a:t>
            </a:r>
            <a:endParaRPr lang="nb-NO" sz="800" dirty="0"/>
          </a:p>
        </p:txBody>
      </p:sp>
      <p:sp>
        <p:nvSpPr>
          <p:cNvPr id="10" name="addin_fillplaceholders" hidden="1">
            <a:extLst>
              <a:ext uri="{FF2B5EF4-FFF2-40B4-BE49-F238E27FC236}">
                <a16:creationId xmlns:a16="http://schemas.microsoft.com/office/drawing/2014/main" id="{F9A3AA82-6CDC-C9E3-539E-9E50D8AFB379}"/>
              </a:ext>
            </a:extLst>
          </p:cNvPr>
          <p:cNvSpPr/>
          <p:nvPr userDrawn="1"/>
        </p:nvSpPr>
        <p:spPr>
          <a:xfrm>
            <a:off x="9391984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/>
              <a:t>addin_fillplaceholders</a:t>
            </a:r>
          </a:p>
        </p:txBody>
      </p:sp>
      <p:pic>
        <p:nvPicPr>
          <p:cNvPr id="11" name="logo_red" hidden="1">
            <a:extLst>
              <a:ext uri="{FF2B5EF4-FFF2-40B4-BE49-F238E27FC236}">
                <a16:creationId xmlns:a16="http://schemas.microsoft.com/office/drawing/2014/main" id="{B555651D-17EF-D31A-5764-3CF2D2DE62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27305" y="382845"/>
            <a:ext cx="256056" cy="424679"/>
          </a:xfrm>
          <a:prstGeom prst="rect">
            <a:avLst/>
          </a:prstGeom>
        </p:spPr>
      </p:pic>
      <p:pic>
        <p:nvPicPr>
          <p:cNvPr id="12" name="logo_dark" hidden="1">
            <a:extLst>
              <a:ext uri="{FF2B5EF4-FFF2-40B4-BE49-F238E27FC236}">
                <a16:creationId xmlns:a16="http://schemas.microsoft.com/office/drawing/2014/main" id="{F3110756-70E0-F733-E53B-EBE1D92D81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27305" y="382845"/>
            <a:ext cx="257715" cy="424679"/>
          </a:xfrm>
          <a:prstGeom prst="rect">
            <a:avLst/>
          </a:prstGeom>
        </p:spPr>
      </p:pic>
      <p:pic>
        <p:nvPicPr>
          <p:cNvPr id="13" name="logo_light" hidden="1">
            <a:extLst>
              <a:ext uri="{FF2B5EF4-FFF2-40B4-BE49-F238E27FC236}">
                <a16:creationId xmlns:a16="http://schemas.microsoft.com/office/drawing/2014/main" id="{FCCCA59E-D06C-9CA9-141F-46AB3499C4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27305" y="382845"/>
            <a:ext cx="257711" cy="424679"/>
          </a:xfrm>
          <a:prstGeom prst="rect">
            <a:avLst/>
          </a:prstGeom>
        </p:spPr>
      </p:pic>
      <p:pic>
        <p:nvPicPr>
          <p:cNvPr id="14" name="logo_blue" hidden="1">
            <a:extLst>
              <a:ext uri="{FF2B5EF4-FFF2-40B4-BE49-F238E27FC236}">
                <a16:creationId xmlns:a16="http://schemas.microsoft.com/office/drawing/2014/main" id="{1F6E1B80-8314-8817-9E06-303261243F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27305" y="382845"/>
            <a:ext cx="257711" cy="424679"/>
          </a:xfrm>
          <a:prstGeom prst="rect">
            <a:avLst/>
          </a:prstGeom>
        </p:spPr>
      </p:pic>
      <p:pic>
        <p:nvPicPr>
          <p:cNvPr id="15" name="logo_brown" hidden="1">
            <a:extLst>
              <a:ext uri="{FF2B5EF4-FFF2-40B4-BE49-F238E27FC236}">
                <a16:creationId xmlns:a16="http://schemas.microsoft.com/office/drawing/2014/main" id="{75C91700-BD7E-F59B-8FC0-67E9492133C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27305" y="382845"/>
            <a:ext cx="257711" cy="424679"/>
          </a:xfrm>
          <a:prstGeom prst="rect">
            <a:avLst/>
          </a:prstGeom>
        </p:spPr>
      </p:pic>
      <p:pic>
        <p:nvPicPr>
          <p:cNvPr id="17" name="logo_sitgreen" hidden="1">
            <a:extLst>
              <a:ext uri="{FF2B5EF4-FFF2-40B4-BE49-F238E27FC236}">
                <a16:creationId xmlns:a16="http://schemas.microsoft.com/office/drawing/2014/main" id="{8435C146-96D9-551B-BD36-41B349AA2A8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27305" y="382846"/>
            <a:ext cx="256056" cy="424679"/>
          </a:xfrm>
          <a:prstGeom prst="rect">
            <a:avLst/>
          </a:prstGeom>
        </p:spPr>
      </p:pic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EF4A52C-9BCE-7E55-75E7-5AFCB97F4B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27305" y="382845"/>
            <a:ext cx="257715" cy="424679"/>
          </a:xfr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72121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DD52DE3-A32C-E1DC-8F84-4805A9B139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7AE8C4-279C-A095-7FC6-5753C459CE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8315" y="4588691"/>
            <a:ext cx="4021540" cy="1234396"/>
          </a:xfrm>
          <a:solidFill>
            <a:srgbClr val="DFEFD4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wrap="square" lIns="432000" tIns="432000" rIns="432000" bIns="432000" anchor="b">
            <a:spAutoFit/>
          </a:bodyPr>
          <a:lstStyle>
            <a:lvl1pPr algn="ctr">
              <a:lnSpc>
                <a:spcPct val="98000"/>
              </a:lnSpc>
              <a:defRPr sz="2400" spc="0" baseline="0">
                <a:solidFill>
                  <a:srgbClr val="03542D"/>
                </a:solidFill>
              </a:defRPr>
            </a:lvl1pPr>
          </a:lstStyle>
          <a:p>
            <a:r>
              <a:rPr lang="nb-NO" dirty="0"/>
              <a:t>Tekst</a:t>
            </a:r>
          </a:p>
        </p:txBody>
      </p:sp>
      <p:sp>
        <p:nvSpPr>
          <p:cNvPr id="3" name="addin_logo" hidden="1">
            <a:extLst>
              <a:ext uri="{FF2B5EF4-FFF2-40B4-BE49-F238E27FC236}">
                <a16:creationId xmlns:a16="http://schemas.microsoft.com/office/drawing/2014/main" id="{FA2814B0-F60C-5DFA-2602-AFEE1EEB33EC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/>
              <a:t>addin_logo</a:t>
            </a:r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2BF5A939-3ED5-4B4A-EAC6-176565574491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/>
              <a:t>bg_box,bg_wtf_box,white_logo,black_logo,</a:t>
            </a:r>
            <a:endParaRPr lang="nb-NO" sz="800" dirty="0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1DC69D8B-7675-1284-51DB-0222C1C5659A}"/>
              </a:ext>
            </a:extLst>
          </p:cNvPr>
          <p:cNvSpPr/>
          <p:nvPr userDrawn="1"/>
        </p:nvSpPr>
        <p:spPr>
          <a:xfrm>
            <a:off x="5179412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/>
              <a:t>addin_text</a:t>
            </a:r>
            <a:endParaRPr lang="nb-NO" sz="800" dirty="0"/>
          </a:p>
        </p:txBody>
      </p:sp>
      <p:sp>
        <p:nvSpPr>
          <p:cNvPr id="8" name="addin_colorbox" hidden="1">
            <a:extLst>
              <a:ext uri="{FF2B5EF4-FFF2-40B4-BE49-F238E27FC236}">
                <a16:creationId xmlns:a16="http://schemas.microsoft.com/office/drawing/2014/main" id="{832EBE38-6287-2F7B-0119-CFA730D1B1C3}"/>
              </a:ext>
            </a:extLst>
          </p:cNvPr>
          <p:cNvSpPr/>
          <p:nvPr userDrawn="1"/>
        </p:nvSpPr>
        <p:spPr>
          <a:xfrm>
            <a:off x="7873708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/>
              <a:t>addin_colorbox</a:t>
            </a:r>
            <a:endParaRPr lang="nb-NO" sz="800" dirty="0"/>
          </a:p>
        </p:txBody>
      </p:sp>
      <p:sp>
        <p:nvSpPr>
          <p:cNvPr id="9" name="addin_fillplaceholders" hidden="1">
            <a:extLst>
              <a:ext uri="{FF2B5EF4-FFF2-40B4-BE49-F238E27FC236}">
                <a16:creationId xmlns:a16="http://schemas.microsoft.com/office/drawing/2014/main" id="{6AFDC073-D6D2-32FD-16A7-0D58A2708D9A}"/>
              </a:ext>
            </a:extLst>
          </p:cNvPr>
          <p:cNvSpPr/>
          <p:nvPr userDrawn="1"/>
        </p:nvSpPr>
        <p:spPr>
          <a:xfrm>
            <a:off x="9391984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/>
              <a:t>addin_fillplaceholders</a:t>
            </a:r>
          </a:p>
        </p:txBody>
      </p:sp>
      <p:pic>
        <p:nvPicPr>
          <p:cNvPr id="13" name="logo_red" hidden="1">
            <a:extLst>
              <a:ext uri="{FF2B5EF4-FFF2-40B4-BE49-F238E27FC236}">
                <a16:creationId xmlns:a16="http://schemas.microsoft.com/office/drawing/2014/main" id="{ECE262DE-D306-2090-D038-67DC0EA113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27305" y="382845"/>
            <a:ext cx="256056" cy="424679"/>
          </a:xfrm>
          <a:prstGeom prst="rect">
            <a:avLst/>
          </a:prstGeom>
        </p:spPr>
      </p:pic>
      <p:pic>
        <p:nvPicPr>
          <p:cNvPr id="14" name="logo_dark" hidden="1">
            <a:extLst>
              <a:ext uri="{FF2B5EF4-FFF2-40B4-BE49-F238E27FC236}">
                <a16:creationId xmlns:a16="http://schemas.microsoft.com/office/drawing/2014/main" id="{0C46CB66-097F-83CC-6C71-471380389B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27305" y="382845"/>
            <a:ext cx="257715" cy="424679"/>
          </a:xfrm>
          <a:prstGeom prst="rect">
            <a:avLst/>
          </a:prstGeom>
        </p:spPr>
      </p:pic>
      <p:pic>
        <p:nvPicPr>
          <p:cNvPr id="11" name="logo_light" hidden="1">
            <a:extLst>
              <a:ext uri="{FF2B5EF4-FFF2-40B4-BE49-F238E27FC236}">
                <a16:creationId xmlns:a16="http://schemas.microsoft.com/office/drawing/2014/main" id="{9B1EF474-1DB5-09D0-0642-3485542E2B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27305" y="382845"/>
            <a:ext cx="257711" cy="424679"/>
          </a:xfrm>
          <a:prstGeom prst="rect">
            <a:avLst/>
          </a:prstGeom>
        </p:spPr>
      </p:pic>
      <p:pic>
        <p:nvPicPr>
          <p:cNvPr id="12" name="logo_blue" hidden="1">
            <a:extLst>
              <a:ext uri="{FF2B5EF4-FFF2-40B4-BE49-F238E27FC236}">
                <a16:creationId xmlns:a16="http://schemas.microsoft.com/office/drawing/2014/main" id="{062A6AD6-4894-4C0F-A507-AA7B329F826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27305" y="382845"/>
            <a:ext cx="257711" cy="424679"/>
          </a:xfrm>
          <a:prstGeom prst="rect">
            <a:avLst/>
          </a:prstGeom>
        </p:spPr>
      </p:pic>
      <p:pic>
        <p:nvPicPr>
          <p:cNvPr id="16" name="logo_brown" hidden="1">
            <a:extLst>
              <a:ext uri="{FF2B5EF4-FFF2-40B4-BE49-F238E27FC236}">
                <a16:creationId xmlns:a16="http://schemas.microsoft.com/office/drawing/2014/main" id="{F29A1967-7D34-F97D-4B02-8BC172E26AD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27305" y="382845"/>
            <a:ext cx="257711" cy="424679"/>
          </a:xfrm>
          <a:prstGeom prst="rect">
            <a:avLst/>
          </a:prstGeom>
        </p:spPr>
      </p:pic>
      <p:pic>
        <p:nvPicPr>
          <p:cNvPr id="17" name="logo_sitgreen" hidden="1">
            <a:extLst>
              <a:ext uri="{FF2B5EF4-FFF2-40B4-BE49-F238E27FC236}">
                <a16:creationId xmlns:a16="http://schemas.microsoft.com/office/drawing/2014/main" id="{63F48C2C-A466-B63F-90A0-03FE3158927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27305" y="382846"/>
            <a:ext cx="256056" cy="424679"/>
          </a:xfrm>
          <a:prstGeom prst="rect">
            <a:avLst/>
          </a:prstGeom>
        </p:spPr>
      </p:pic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6EB79230-1948-356F-6EE0-2887CE030E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27305" y="382845"/>
            <a:ext cx="257715" cy="4246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49296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05A6-B9C8-453C-1869-982078DE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3" y="435272"/>
            <a:ext cx="11172828" cy="12187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A53462-2C57-FEEF-6C39-343DBB7F98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8633" y="1680087"/>
            <a:ext cx="11172828" cy="31332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i="0">
                <a:solidFill>
                  <a:srgbClr val="03542D"/>
                </a:solidFill>
                <a:latin typeface="NoradSerif-Italic" pitchFamily="5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6A1A8F9-B85C-6F52-9137-900CC120B717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508632" y="2649723"/>
            <a:ext cx="11172828" cy="3041466"/>
          </a:xfrm>
          <a:prstGeom prst="rect">
            <a:avLst/>
          </a:prstGeom>
        </p:spPr>
        <p:txBody>
          <a:bodyPr lIns="252000" tIns="0" rIns="0" bIns="0"/>
          <a:lstStyle/>
          <a:p>
            <a:r>
              <a:rPr lang="en-US"/>
              <a:t>Click icon to add chart</a:t>
            </a:r>
            <a:endParaRPr lang="nb-NO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DA0C92-77FE-863E-7893-C4DD4B9419A4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16A1BC-E010-68D7-BB08-8A683249044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535D8F-1935-7B94-C3AC-E8C7863A583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A97EED-55D1-E17F-5019-F8775BEDB3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8663" y="6249988"/>
            <a:ext cx="3821204" cy="365125"/>
          </a:xfrm>
        </p:spPr>
        <p:txBody>
          <a:bodyPr lIns="0" tIns="0" rIns="0" bIns="0" anchor="ctr"/>
          <a:lstStyle>
            <a:lvl1pPr marL="0" indent="0">
              <a:buNone/>
              <a:defRPr sz="900">
                <a:latin typeface="NoradSerif-Regular" pitchFamily="50"/>
              </a:defRPr>
            </a:lvl1pPr>
          </a:lstStyle>
          <a:p>
            <a:pPr lvl="0"/>
            <a:r>
              <a:rPr lang="nb-NO"/>
              <a:t>Kilde: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80848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graf (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05A6-B9C8-453C-1869-982078DE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3" y="456061"/>
            <a:ext cx="11172828" cy="586831"/>
          </a:xfrm>
        </p:spPr>
        <p:txBody>
          <a:bodyPr anchor="b">
            <a:spAutoFit/>
          </a:bodyPr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A53462-2C57-FEEF-6C39-343DBB7F98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8633" y="1072346"/>
            <a:ext cx="11172828" cy="31332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i="0">
                <a:solidFill>
                  <a:srgbClr val="03542D"/>
                </a:solidFill>
                <a:latin typeface="NoradSerif-Italic" pitchFamily="5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6A1A8F9-B85C-6F52-9137-900CC120B717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6952690" y="2089340"/>
            <a:ext cx="4728770" cy="3601849"/>
          </a:xfrm>
          <a:prstGeom prst="rect">
            <a:avLst/>
          </a:prstGeom>
        </p:spPr>
        <p:txBody>
          <a:bodyPr lIns="252000" tIns="0" rIns="0" bIns="0"/>
          <a:lstStyle/>
          <a:p>
            <a:r>
              <a:rPr lang="en-US"/>
              <a:t>Click icon to add chart</a:t>
            </a:r>
            <a:endParaRPr lang="nb-NO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6BD6B6D-65AE-7127-1876-A402935B19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635" y="2313700"/>
            <a:ext cx="5384165" cy="3252506"/>
          </a:xfrm>
          <a:prstGeom prst="rect">
            <a:avLst/>
          </a:prstGeom>
        </p:spPr>
        <p:txBody>
          <a:bodyPr lIns="12600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153C97-B6EF-A2DE-11D3-35F5733362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8634" y="2061905"/>
            <a:ext cx="5384165" cy="23422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b="1"/>
            </a:lvl1pPr>
            <a:lvl2pPr marL="2286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85F781-7BDA-03B6-F48D-D6A8C0E0ADCA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36DDFB3-335D-241C-A7B8-89F462C0B9E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1301676-2AC6-6F23-FCE3-93629B95F5D6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25FE81A-A1E6-9EDB-B83C-E28BCB7CF9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8663" y="6249988"/>
            <a:ext cx="3821204" cy="365125"/>
          </a:xfrm>
        </p:spPr>
        <p:txBody>
          <a:bodyPr lIns="0" tIns="0" rIns="0" bIns="0" anchor="ctr"/>
          <a:lstStyle>
            <a:lvl1pPr marL="0" indent="0">
              <a:buNone/>
              <a:defRPr sz="900">
                <a:latin typeface="NoradSerif-Regular" pitchFamily="50"/>
              </a:defRPr>
            </a:lvl1pPr>
          </a:lstStyle>
          <a:p>
            <a:pPr lvl="0"/>
            <a:r>
              <a:rPr lang="nb-NO"/>
              <a:t>Kilde: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90283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graf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05A6-B9C8-453C-1869-982078DE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3" y="467173"/>
            <a:ext cx="11172828" cy="1173662"/>
          </a:xfrm>
        </p:spPr>
        <p:txBody>
          <a:bodyPr anchor="b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A53462-2C57-FEEF-6C39-343DBB7F98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8633" y="1670291"/>
            <a:ext cx="11172828" cy="313327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000" i="0">
                <a:solidFill>
                  <a:srgbClr val="03542D"/>
                </a:solidFill>
                <a:latin typeface="NoradSerif-Italic" pitchFamily="5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6A1A8F9-B85C-6F52-9137-900CC120B717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6952690" y="2089340"/>
            <a:ext cx="4728770" cy="3601849"/>
          </a:xfrm>
          <a:prstGeom prst="rect">
            <a:avLst/>
          </a:prstGeom>
        </p:spPr>
        <p:txBody>
          <a:bodyPr lIns="252000" tIns="0" rIns="0" bIns="0"/>
          <a:lstStyle/>
          <a:p>
            <a:r>
              <a:rPr lang="en-US"/>
              <a:t>Click icon to add chart</a:t>
            </a:r>
            <a:endParaRPr lang="nb-NO"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1149B5EF-8F1A-3368-AB69-F8267F379438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508635" y="2089340"/>
            <a:ext cx="4728770" cy="3601849"/>
          </a:xfrm>
          <a:prstGeom prst="rect">
            <a:avLst/>
          </a:prstGeom>
        </p:spPr>
        <p:txBody>
          <a:bodyPr lIns="252000" tIns="0" rIns="0" bIns="0"/>
          <a:lstStyle/>
          <a:p>
            <a:r>
              <a:rPr lang="en-US"/>
              <a:t>Click icon to add chart</a:t>
            </a:r>
            <a:endParaRPr lang="nb-NO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647259C-15C7-6462-D5A9-ED40E36C036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B545D26-0023-5E39-80DA-4A2583BAD42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BBE668F-135F-EEBD-4F07-1625E9F812C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9558294-9C59-ED16-E882-0D8F672DD72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8663" y="6249988"/>
            <a:ext cx="3821204" cy="365125"/>
          </a:xfrm>
        </p:spPr>
        <p:txBody>
          <a:bodyPr lIns="0" tIns="0" rIns="0" bIns="0" anchor="ctr"/>
          <a:lstStyle>
            <a:lvl1pPr marL="0" indent="0">
              <a:buNone/>
              <a:defRPr sz="900">
                <a:latin typeface="NoradSerif-Regular" pitchFamily="50"/>
              </a:defRPr>
            </a:lvl1pPr>
          </a:lstStyle>
          <a:p>
            <a:pPr lvl="0"/>
            <a:r>
              <a:rPr lang="nb-NO"/>
              <a:t>Kilde: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98141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graf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1149B5EF-8F1A-3368-AB69-F8267F379438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508635" y="2089341"/>
            <a:ext cx="11172825" cy="3601848"/>
          </a:xfrm>
          <a:prstGeom prst="rect">
            <a:avLst/>
          </a:prstGeom>
        </p:spPr>
        <p:txBody>
          <a:bodyPr lIns="252000" tIns="0" rIns="0" bIns="0"/>
          <a:lstStyle/>
          <a:p>
            <a:r>
              <a:rPr lang="en-US"/>
              <a:t>Click icon to add chart</a:t>
            </a:r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605A6-B9C8-453C-1869-982078DE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3" y="467173"/>
            <a:ext cx="11172828" cy="1173662"/>
          </a:xfrm>
        </p:spPr>
        <p:txBody>
          <a:bodyPr anchor="b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A53462-2C57-FEEF-6C39-343DBB7F98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8633" y="1670291"/>
            <a:ext cx="11172828" cy="313327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000" i="0">
                <a:solidFill>
                  <a:srgbClr val="03542D"/>
                </a:solidFill>
                <a:latin typeface="NoradSerif-Italic" pitchFamily="5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1718F4-25A5-727E-076A-1EC344E23BA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15BE9A-C35D-A43A-5ECC-E8632C49125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3609E8-3B59-DAAB-B6F0-E4236F095FB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0790DF6-5165-8413-4F3F-298AFE2D3E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8663" y="6249988"/>
            <a:ext cx="3821204" cy="365125"/>
          </a:xfrm>
        </p:spPr>
        <p:txBody>
          <a:bodyPr lIns="0" tIns="0" rIns="0" bIns="0" anchor="ctr"/>
          <a:lstStyle>
            <a:lvl1pPr marL="0" indent="0">
              <a:buNone/>
              <a:defRPr sz="900">
                <a:latin typeface="NoradSerif-Regular" pitchFamily="50"/>
              </a:defRPr>
            </a:lvl1pPr>
          </a:lstStyle>
          <a:p>
            <a:pPr lvl="0"/>
            <a:r>
              <a:rPr lang="nb-NO"/>
              <a:t>Kilde: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35819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05A6-B9C8-453C-1869-982078DE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3" y="467173"/>
            <a:ext cx="11172828" cy="1173662"/>
          </a:xfrm>
        </p:spPr>
        <p:txBody>
          <a:bodyPr anchor="b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A53462-2C57-FEEF-6C39-343DBB7F98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8633" y="1670291"/>
            <a:ext cx="11172828" cy="313327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000" i="0">
                <a:solidFill>
                  <a:srgbClr val="03542D"/>
                </a:solidFill>
                <a:latin typeface="NoradSerif-Italic" pitchFamily="5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3267E69F-D7E2-6C96-7FE7-BB619FF1BD2D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508634" y="2089342"/>
            <a:ext cx="11172825" cy="3601848"/>
          </a:xfrm>
          <a:prstGeom prst="rect">
            <a:avLst/>
          </a:prstGeom>
        </p:spPr>
        <p:txBody>
          <a:bodyPr lIns="252000" tIns="0" rIns="0" bIns="0"/>
          <a:lstStyle/>
          <a:p>
            <a:r>
              <a:rPr lang="en-US"/>
              <a:t>Click icon to add table</a:t>
            </a:r>
            <a:endParaRPr lang="nb-NO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79E4FD-7437-FD81-D6EA-388E62043DFF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71FB74-DAD4-396A-1B06-809231589EFD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893AAB-E783-3F38-5666-D7822764FDE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551D9738-514F-A32C-BB9B-27F9BBC255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8663" y="6249988"/>
            <a:ext cx="3821204" cy="365125"/>
          </a:xfrm>
        </p:spPr>
        <p:txBody>
          <a:bodyPr lIns="0" tIns="0" rIns="0" bIns="0" anchor="ctr"/>
          <a:lstStyle>
            <a:lvl1pPr marL="0" indent="0">
              <a:buNone/>
              <a:defRPr sz="900">
                <a:latin typeface="NoradSerif-Regular" pitchFamily="50"/>
              </a:defRPr>
            </a:lvl1pPr>
          </a:lstStyle>
          <a:p>
            <a:pPr lvl="0"/>
            <a:r>
              <a:rPr lang="nb-NO"/>
              <a:t>Kilde: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23420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logo">
    <p:bg>
      <p:bgPr>
        <a:solidFill>
          <a:srgbClr val="DFE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AE8C4-279C-A095-7FC6-5753C459CE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65943" y="4136625"/>
            <a:ext cx="9260114" cy="1478140"/>
          </a:xfrm>
        </p:spPr>
        <p:txBody>
          <a:bodyPr anchor="ctr">
            <a:noAutofit/>
          </a:bodyPr>
          <a:lstStyle>
            <a:lvl1pPr algn="ctr">
              <a:lnSpc>
                <a:spcPct val="98000"/>
              </a:lnSpc>
              <a:defRPr sz="4901" b="0" spc="0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Overskrift </a:t>
            </a:r>
            <a:br>
              <a:rPr lang="nb-NO"/>
            </a:br>
            <a:r>
              <a:rPr lang="nb-NO"/>
              <a:t>to linjer</a:t>
            </a:r>
            <a:endParaRPr lang="nb-NO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4A07367-0470-A68B-EC7A-E1C4809E9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943" y="5846596"/>
            <a:ext cx="9260114" cy="562566"/>
          </a:xfrm>
          <a:effectLst>
            <a:outerShdw blurRad="50800" dist="50800" dir="5400000" algn="ctr" rotWithShape="0">
              <a:srgbClr val="0000FE">
                <a:alpha val="0"/>
              </a:srgbClr>
            </a:outerShdw>
          </a:effectLst>
        </p:spPr>
        <p:txBody>
          <a:bodyPr lIns="0"/>
          <a:lstStyle>
            <a:lvl1pPr marL="0" indent="0" algn="ctr">
              <a:buNone/>
              <a:defRPr sz="1500">
                <a:solidFill>
                  <a:srgbClr val="03542D"/>
                </a:solidFill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3" name="addin_logo" hidden="1">
            <a:extLst>
              <a:ext uri="{FF2B5EF4-FFF2-40B4-BE49-F238E27FC236}">
                <a16:creationId xmlns:a16="http://schemas.microsoft.com/office/drawing/2014/main" id="{978E3FF1-F28C-E744-DDC8-47F6D361AB4A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/>
              <a:t>addin_logo</a:t>
            </a:r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91A42D34-5B6C-21FB-3650-C9260B18F83D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/>
              <a:t>bg_green_1_text_black,bg_green_2_text_black,bg_blue_text_black,bg_pink_text_black,bg_blue_text_black,bg_purple_text_black,bg_pink_text_black,</a:t>
            </a:r>
            <a:endParaRPr lang="nb-NO" sz="800" dirty="0"/>
          </a:p>
        </p:txBody>
      </p:sp>
      <p:sp>
        <p:nvSpPr>
          <p:cNvPr id="5" name="addin_background" hidden="1">
            <a:extLst>
              <a:ext uri="{FF2B5EF4-FFF2-40B4-BE49-F238E27FC236}">
                <a16:creationId xmlns:a16="http://schemas.microsoft.com/office/drawing/2014/main" id="{CDD88547-8183-AE0A-77BD-971F24312BD7}"/>
              </a:ext>
            </a:extLst>
          </p:cNvPr>
          <p:cNvSpPr/>
          <p:nvPr userDrawn="1"/>
        </p:nvSpPr>
        <p:spPr>
          <a:xfrm>
            <a:off x="3832264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/>
              <a:t>addin_background</a:t>
            </a:r>
            <a:endParaRPr lang="nb-NO" sz="800" dirty="0"/>
          </a:p>
        </p:txBody>
      </p:sp>
      <p:sp>
        <p:nvSpPr>
          <p:cNvPr id="6" name="addin_text" hidden="1">
            <a:extLst>
              <a:ext uri="{FF2B5EF4-FFF2-40B4-BE49-F238E27FC236}">
                <a16:creationId xmlns:a16="http://schemas.microsoft.com/office/drawing/2014/main" id="{38805E4B-0399-31CD-F576-C04859E07208}"/>
              </a:ext>
            </a:extLst>
          </p:cNvPr>
          <p:cNvSpPr/>
          <p:nvPr userDrawn="1"/>
        </p:nvSpPr>
        <p:spPr>
          <a:xfrm>
            <a:off x="5179412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/>
              <a:t>addin_text</a:t>
            </a:r>
            <a:endParaRPr lang="nb-NO" sz="800" dirty="0"/>
          </a:p>
        </p:txBody>
      </p:sp>
      <p:sp>
        <p:nvSpPr>
          <p:cNvPr id="7" name="addin_colorbox" hidden="1">
            <a:extLst>
              <a:ext uri="{FF2B5EF4-FFF2-40B4-BE49-F238E27FC236}">
                <a16:creationId xmlns:a16="http://schemas.microsoft.com/office/drawing/2014/main" id="{7A6B0FDD-1F2C-1C12-FF86-D3F87CEE5AE6}"/>
              </a:ext>
            </a:extLst>
          </p:cNvPr>
          <p:cNvSpPr/>
          <p:nvPr userDrawn="1"/>
        </p:nvSpPr>
        <p:spPr>
          <a:xfrm>
            <a:off x="7873708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/>
              <a:t>addin_colorbox</a:t>
            </a:r>
            <a:endParaRPr lang="nb-NO" sz="800" dirty="0"/>
          </a:p>
        </p:txBody>
      </p:sp>
      <p:sp>
        <p:nvSpPr>
          <p:cNvPr id="8" name="addin_fillplaceholders" hidden="1">
            <a:extLst>
              <a:ext uri="{FF2B5EF4-FFF2-40B4-BE49-F238E27FC236}">
                <a16:creationId xmlns:a16="http://schemas.microsoft.com/office/drawing/2014/main" id="{DA054F2F-D42F-4D19-7421-AFADCDABEBEB}"/>
              </a:ext>
            </a:extLst>
          </p:cNvPr>
          <p:cNvSpPr/>
          <p:nvPr userDrawn="1"/>
        </p:nvSpPr>
        <p:spPr>
          <a:xfrm>
            <a:off x="9391984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/>
              <a:t>addin_fillplaceholders</a:t>
            </a:r>
          </a:p>
        </p:txBody>
      </p:sp>
      <p:pic>
        <p:nvPicPr>
          <p:cNvPr id="9" name="logo_dark" hidden="1">
            <a:extLst>
              <a:ext uri="{FF2B5EF4-FFF2-40B4-BE49-F238E27FC236}">
                <a16:creationId xmlns:a16="http://schemas.microsoft.com/office/drawing/2014/main" id="{E9EE47A3-3AA9-E5BB-F97E-863E69AF9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6252" y="749098"/>
            <a:ext cx="1799496" cy="2965323"/>
          </a:xfrm>
          <a:prstGeom prst="rect">
            <a:avLst/>
          </a:prstGeom>
        </p:spPr>
      </p:pic>
      <p:pic>
        <p:nvPicPr>
          <p:cNvPr id="16" name="logo_light" hidden="1">
            <a:extLst>
              <a:ext uri="{FF2B5EF4-FFF2-40B4-BE49-F238E27FC236}">
                <a16:creationId xmlns:a16="http://schemas.microsoft.com/office/drawing/2014/main" id="{C259460E-2800-E34A-86D5-D31B0C4327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96253" y="749100"/>
            <a:ext cx="1799469" cy="2965323"/>
          </a:xfrm>
          <a:prstGeom prst="rect">
            <a:avLst/>
          </a:prstGeom>
        </p:spPr>
      </p:pic>
      <p:pic>
        <p:nvPicPr>
          <p:cNvPr id="18" name="logo_blue" hidden="1">
            <a:extLst>
              <a:ext uri="{FF2B5EF4-FFF2-40B4-BE49-F238E27FC236}">
                <a16:creationId xmlns:a16="http://schemas.microsoft.com/office/drawing/2014/main" id="{8272D333-BF3E-0298-68AE-ABA2D86CD3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96253" y="749100"/>
            <a:ext cx="1799470" cy="2965323"/>
          </a:xfrm>
          <a:prstGeom prst="rect">
            <a:avLst/>
          </a:prstGeom>
        </p:spPr>
      </p:pic>
      <p:pic>
        <p:nvPicPr>
          <p:cNvPr id="20" name="logo_brown" hidden="1">
            <a:extLst>
              <a:ext uri="{FF2B5EF4-FFF2-40B4-BE49-F238E27FC236}">
                <a16:creationId xmlns:a16="http://schemas.microsoft.com/office/drawing/2014/main" id="{2FDEBC4F-B811-E304-D4FE-7C5169B24BF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96253" y="749100"/>
            <a:ext cx="1799469" cy="2965323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C0C4CD3-E7E4-DF36-D4AF-4ECB056CDD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6252" y="749099"/>
            <a:ext cx="1799496" cy="296532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1B4E1EA-25C7-8251-CFA4-31C38BC3DA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5943" y="5768186"/>
            <a:ext cx="9260114" cy="3600"/>
          </a:xfrm>
          <a:solidFill>
            <a:srgbClr val="03542D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100" b="1">
                <a:solidFill>
                  <a:srgbClr val="DFEFD4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5948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05A6-B9C8-453C-1869-982078DE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3" y="456061"/>
            <a:ext cx="11172828" cy="586831"/>
          </a:xfrm>
        </p:spPr>
        <p:txBody>
          <a:bodyPr anchor="b">
            <a:spAutoFit/>
          </a:bodyPr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A53462-2C57-FEEF-6C39-343DBB7F98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8633" y="1072346"/>
            <a:ext cx="11172828" cy="31332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i="0">
                <a:solidFill>
                  <a:srgbClr val="03542D"/>
                </a:solidFill>
                <a:latin typeface="NoradSerif-Italic" pitchFamily="5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6BD6B6D-65AE-7127-1876-A402935B19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635" y="2313700"/>
            <a:ext cx="5384165" cy="3252506"/>
          </a:xfrm>
          <a:prstGeom prst="rect">
            <a:avLst/>
          </a:prstGeom>
        </p:spPr>
        <p:txBody>
          <a:bodyPr lIns="12600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153C97-B6EF-A2DE-11D3-35F5733362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8634" y="2061905"/>
            <a:ext cx="5384165" cy="23422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b="1"/>
            </a:lvl1pPr>
            <a:lvl2pPr marL="2286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FE7ED27F-34A7-EF70-1E1A-38FB440511B0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6952690" y="2089340"/>
            <a:ext cx="4728770" cy="3601849"/>
          </a:xfrm>
          <a:prstGeom prst="rect">
            <a:avLst/>
          </a:prstGeom>
        </p:spPr>
        <p:txBody>
          <a:bodyPr lIns="252000" tIns="0" rIns="0" bIns="0"/>
          <a:lstStyle/>
          <a:p>
            <a:r>
              <a:rPr lang="en-US"/>
              <a:t>Click icon to add table</a:t>
            </a:r>
            <a:endParaRPr lang="nb-NO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A8B309-2771-04DE-2AE3-5BF5C30CD743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07AC8E1-BD2F-06AE-4E74-7F799013E59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C915595-69BD-B66B-1961-5781F26B760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243B9AD-C4B1-14E2-DAC6-B683B21A38D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8663" y="6249988"/>
            <a:ext cx="3821204" cy="365125"/>
          </a:xfrm>
        </p:spPr>
        <p:txBody>
          <a:bodyPr lIns="0" tIns="0" rIns="0" bIns="0" anchor="ctr"/>
          <a:lstStyle>
            <a:lvl1pPr marL="0" indent="0">
              <a:buNone/>
              <a:defRPr sz="900">
                <a:latin typeface="NoradSerif-Regular" pitchFamily="50"/>
              </a:defRPr>
            </a:lvl1pPr>
          </a:lstStyle>
          <a:p>
            <a:pPr lvl="0"/>
            <a:r>
              <a:rPr lang="nb-NO"/>
              <a:t>Kilde: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56019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 side">
    <p:bg>
      <p:bgPr>
        <a:solidFill>
          <a:srgbClr val="1B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AE8C4-279C-A095-7FC6-5753C459CE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03772" y="1658193"/>
            <a:ext cx="7984455" cy="3414531"/>
          </a:xfrm>
        </p:spPr>
        <p:txBody>
          <a:bodyPr wrap="square" anchor="ctr">
            <a:noAutofit/>
          </a:bodyPr>
          <a:lstStyle>
            <a:lvl1pPr algn="ctr">
              <a:lnSpc>
                <a:spcPct val="98000"/>
              </a:lnSpc>
              <a:defRPr sz="6001" spc="0"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3" name="addin_logo" hidden="1">
            <a:extLst>
              <a:ext uri="{FF2B5EF4-FFF2-40B4-BE49-F238E27FC236}">
                <a16:creationId xmlns:a16="http://schemas.microsoft.com/office/drawing/2014/main" id="{F29678A3-8E73-D6A3-B1A9-EA7976CE9DD7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/>
              <a:t>addin_logo</a:t>
            </a:r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8A311889-7423-78A2-10C6-F417186D3BD4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/>
              <a:t>bg_green_bak_1_text_black,bg_green_bak_2_text_black,</a:t>
            </a:r>
            <a:endParaRPr lang="nb-NO" sz="800" dirty="0"/>
          </a:p>
        </p:txBody>
      </p:sp>
      <p:sp>
        <p:nvSpPr>
          <p:cNvPr id="5" name="addin_background" hidden="1">
            <a:extLst>
              <a:ext uri="{FF2B5EF4-FFF2-40B4-BE49-F238E27FC236}">
                <a16:creationId xmlns:a16="http://schemas.microsoft.com/office/drawing/2014/main" id="{9013A6E7-B745-D217-33AD-0DCD286DB859}"/>
              </a:ext>
            </a:extLst>
          </p:cNvPr>
          <p:cNvSpPr/>
          <p:nvPr userDrawn="1"/>
        </p:nvSpPr>
        <p:spPr>
          <a:xfrm>
            <a:off x="3832264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/>
              <a:t>addin_background</a:t>
            </a:r>
            <a:endParaRPr lang="nb-NO" sz="800" dirty="0"/>
          </a:p>
        </p:txBody>
      </p:sp>
      <p:sp>
        <p:nvSpPr>
          <p:cNvPr id="6" name="addin_text" hidden="1">
            <a:extLst>
              <a:ext uri="{FF2B5EF4-FFF2-40B4-BE49-F238E27FC236}">
                <a16:creationId xmlns:a16="http://schemas.microsoft.com/office/drawing/2014/main" id="{5C47DB1B-30C6-BA87-BCED-2FEECDEFC07D}"/>
              </a:ext>
            </a:extLst>
          </p:cNvPr>
          <p:cNvSpPr/>
          <p:nvPr userDrawn="1"/>
        </p:nvSpPr>
        <p:spPr>
          <a:xfrm>
            <a:off x="5179412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/>
              <a:t>addin_text</a:t>
            </a:r>
            <a:endParaRPr lang="nb-NO" sz="800" dirty="0"/>
          </a:p>
        </p:txBody>
      </p:sp>
      <p:sp>
        <p:nvSpPr>
          <p:cNvPr id="8" name="addin_colorbox" hidden="1">
            <a:extLst>
              <a:ext uri="{FF2B5EF4-FFF2-40B4-BE49-F238E27FC236}">
                <a16:creationId xmlns:a16="http://schemas.microsoft.com/office/drawing/2014/main" id="{B065FBF3-D505-3477-934A-79C73F91F947}"/>
              </a:ext>
            </a:extLst>
          </p:cNvPr>
          <p:cNvSpPr/>
          <p:nvPr userDrawn="1"/>
        </p:nvSpPr>
        <p:spPr>
          <a:xfrm>
            <a:off x="7873708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/>
              <a:t>addin_colorbox</a:t>
            </a:r>
            <a:endParaRPr lang="nb-NO" sz="800" dirty="0"/>
          </a:p>
        </p:txBody>
      </p:sp>
      <p:pic>
        <p:nvPicPr>
          <p:cNvPr id="15" name="logo_dark" hidden="1">
            <a:extLst>
              <a:ext uri="{FF2B5EF4-FFF2-40B4-BE49-F238E27FC236}">
                <a16:creationId xmlns:a16="http://schemas.microsoft.com/office/drawing/2014/main" id="{FE04F1E5-E48A-06D1-F0F6-25FD56238F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07238" y="5887564"/>
            <a:ext cx="1444284" cy="588083"/>
          </a:xfrm>
          <a:prstGeom prst="rect">
            <a:avLst/>
          </a:prstGeom>
        </p:spPr>
      </p:pic>
      <p:pic>
        <p:nvPicPr>
          <p:cNvPr id="7" name="logo_light" hidden="1">
            <a:extLst>
              <a:ext uri="{FF2B5EF4-FFF2-40B4-BE49-F238E27FC236}">
                <a16:creationId xmlns:a16="http://schemas.microsoft.com/office/drawing/2014/main" id="{D966D177-D724-4BDF-81BC-023C97044E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10247" y="5887564"/>
            <a:ext cx="1438267" cy="58808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A2DF6AE-E523-C2EC-5548-552BE9B3B7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0247" y="5887564"/>
            <a:ext cx="1438267" cy="588083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25562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 s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490596B-0126-3234-3277-A68F417AC2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nb-NO" dirty="0"/>
          </a:p>
        </p:txBody>
      </p:sp>
      <p:pic>
        <p:nvPicPr>
          <p:cNvPr id="19" name="logo_light">
            <a:extLst>
              <a:ext uri="{FF2B5EF4-FFF2-40B4-BE49-F238E27FC236}">
                <a16:creationId xmlns:a16="http://schemas.microsoft.com/office/drawing/2014/main" id="{46504751-7FC8-CB8C-867F-5B75E5C428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81724" y="6117275"/>
            <a:ext cx="1202512" cy="362662"/>
          </a:xfrm>
          <a:prstGeom prst="rect">
            <a:avLst/>
          </a:prstGeom>
        </p:spPr>
      </p:pic>
      <p:pic>
        <p:nvPicPr>
          <p:cNvPr id="16" name="logo_pink">
            <a:extLst>
              <a:ext uri="{FF2B5EF4-FFF2-40B4-BE49-F238E27FC236}">
                <a16:creationId xmlns:a16="http://schemas.microsoft.com/office/drawing/2014/main" id="{1F6459B5-74D1-C9AD-911B-FFDF688D6A4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81724" y="6117275"/>
            <a:ext cx="1202512" cy="362662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55CDD6-97FE-0EA0-80D8-4A8D01D795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81724" y="6117275"/>
            <a:ext cx="1202529" cy="362662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b-NO" dirty="0"/>
              <a:t> </a:t>
            </a:r>
          </a:p>
        </p:txBody>
      </p:sp>
      <p:pic>
        <p:nvPicPr>
          <p:cNvPr id="14" name="logo_light" hidden="1">
            <a:extLst>
              <a:ext uri="{FF2B5EF4-FFF2-40B4-BE49-F238E27FC236}">
                <a16:creationId xmlns:a16="http://schemas.microsoft.com/office/drawing/2014/main" id="{129BB07D-BE7A-F745-6EE7-05AF21DBBE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9386" y="1192300"/>
            <a:ext cx="2714410" cy="4473398"/>
          </a:xfrm>
          <a:prstGeom prst="rect">
            <a:avLst/>
          </a:prstGeom>
        </p:spPr>
      </p:pic>
      <p:pic>
        <p:nvPicPr>
          <p:cNvPr id="10" name="logo_pink" hidden="1">
            <a:extLst>
              <a:ext uri="{FF2B5EF4-FFF2-40B4-BE49-F238E27FC236}">
                <a16:creationId xmlns:a16="http://schemas.microsoft.com/office/drawing/2014/main" id="{C9BFEC01-CDC2-4AC4-BF05-18F903B0F9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9386" y="1192300"/>
            <a:ext cx="2714410" cy="4473398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5F05914-09F9-D81A-9F96-DCFAF9D987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386" y="1192300"/>
            <a:ext cx="2714449" cy="4473398"/>
          </a:xfr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  <p:sp>
        <p:nvSpPr>
          <p:cNvPr id="12" name="addin_logo" hidden="1">
            <a:extLst>
              <a:ext uri="{FF2B5EF4-FFF2-40B4-BE49-F238E27FC236}">
                <a16:creationId xmlns:a16="http://schemas.microsoft.com/office/drawing/2014/main" id="{76C77442-B542-4C84-BC30-A4F72DEDBEF3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/>
              <a:t>addin_logo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B496FD03-2812-66A6-0744-DC79AFA98FF5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/>
              <a:t>pink_logo,light_logo,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27422904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 s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490596B-0126-3234-3277-A68F417AC2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2" name="addin_logo" hidden="1">
            <a:extLst>
              <a:ext uri="{FF2B5EF4-FFF2-40B4-BE49-F238E27FC236}">
                <a16:creationId xmlns:a16="http://schemas.microsoft.com/office/drawing/2014/main" id="{0EFD8B00-E990-3E82-C448-89F289BDB257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/>
              <a:t>addin_logo</a:t>
            </a:r>
          </a:p>
        </p:txBody>
      </p:sp>
      <p:sp>
        <p:nvSpPr>
          <p:cNvPr id="3" name="addin_colorlist" hidden="1">
            <a:extLst>
              <a:ext uri="{FF2B5EF4-FFF2-40B4-BE49-F238E27FC236}">
                <a16:creationId xmlns:a16="http://schemas.microsoft.com/office/drawing/2014/main" id="{5E132367-E333-663D-F7AA-1B34080FBED5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/>
              <a:t>yellow_logo,lightgreen_logo,</a:t>
            </a:r>
            <a:endParaRPr lang="nb-NO" sz="800" dirty="0"/>
          </a:p>
        </p:txBody>
      </p:sp>
      <p:pic>
        <p:nvPicPr>
          <p:cNvPr id="5" name="logo_yellow" hidden="1">
            <a:extLst>
              <a:ext uri="{FF2B5EF4-FFF2-40B4-BE49-F238E27FC236}">
                <a16:creationId xmlns:a16="http://schemas.microsoft.com/office/drawing/2014/main" id="{2C6916C9-D241-C933-2A61-9A6C0DF127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912" y="380678"/>
            <a:ext cx="958028" cy="1579795"/>
          </a:xfrm>
          <a:prstGeom prst="rect">
            <a:avLst/>
          </a:prstGeom>
        </p:spPr>
      </p:pic>
      <p:pic>
        <p:nvPicPr>
          <p:cNvPr id="6" name="logo_lightgreen" hidden="1">
            <a:extLst>
              <a:ext uri="{FF2B5EF4-FFF2-40B4-BE49-F238E27FC236}">
                <a16:creationId xmlns:a16="http://schemas.microsoft.com/office/drawing/2014/main" id="{4DEF1853-1B39-5330-F2FA-F9DD5888E2E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8912" y="380678"/>
            <a:ext cx="958028" cy="157979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F4630A-48AB-0628-79F0-4A92FA29FC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912" y="380677"/>
            <a:ext cx="958616" cy="1579795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b-NO" dirty="0"/>
              <a:t> </a:t>
            </a:r>
          </a:p>
        </p:txBody>
      </p:sp>
      <p:pic>
        <p:nvPicPr>
          <p:cNvPr id="4" name="logo_lightgreen" hidden="1">
            <a:extLst>
              <a:ext uri="{FF2B5EF4-FFF2-40B4-BE49-F238E27FC236}">
                <a16:creationId xmlns:a16="http://schemas.microsoft.com/office/drawing/2014/main" id="{5FE0725D-9C65-B604-A786-5A53CAEF625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8912" y="6188219"/>
            <a:ext cx="958606" cy="289103"/>
          </a:xfrm>
          <a:prstGeom prst="rect">
            <a:avLst/>
          </a:prstGeom>
        </p:spPr>
      </p:pic>
      <p:pic>
        <p:nvPicPr>
          <p:cNvPr id="8" name="logo_yellow" hidden="1">
            <a:extLst>
              <a:ext uri="{FF2B5EF4-FFF2-40B4-BE49-F238E27FC236}">
                <a16:creationId xmlns:a16="http://schemas.microsoft.com/office/drawing/2014/main" id="{06E862E3-F7AD-18D5-D219-8D8FFA25AB6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8912" y="6188219"/>
            <a:ext cx="958606" cy="289103"/>
          </a:xfrm>
          <a:prstGeom prst="rect">
            <a:avLst/>
          </a:prstGeom>
        </p:spPr>
      </p:pic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7DB9D4C8-E358-BC93-41FD-B93760AF96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912" y="6188219"/>
            <a:ext cx="958619" cy="289103"/>
          </a:xfr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9854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B65E32-FFA9-77C4-7C00-E30DF3426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9BD83-A5A0-EA5E-B9AA-4EF746003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C6174-A944-53B5-654B-3CB69151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742434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997129" y="6535807"/>
            <a:ext cx="715446" cy="322193"/>
          </a:xfrm>
          <a:prstGeom prst="rect">
            <a:avLst/>
          </a:prstGeom>
          <a:ln/>
        </p:spPr>
        <p:txBody>
          <a:bodyPr lIns="0" tIns="0" rIns="0" bIns="0"/>
          <a:lstStyle>
            <a:lvl1pPr algn="r">
              <a:defRPr sz="1050">
                <a:solidFill>
                  <a:schemeClr val="bg2"/>
                </a:solidFill>
                <a:latin typeface="+mn-lt"/>
                <a:cs typeface="Arial"/>
              </a:defRPr>
            </a:lvl1pPr>
          </a:lstStyle>
          <a:p>
            <a:pPr>
              <a:defRPr/>
            </a:pPr>
            <a:fld id="{12D4A63C-32C2-1F47-A413-7ECD3A9E3D77}" type="slidenum">
              <a:rPr lang="nn-NO" smtClean="0"/>
              <a:pPr>
                <a:defRPr/>
              </a:pPr>
              <a:t>‹#›</a:t>
            </a:fld>
            <a:endParaRPr lang="nn-NO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79424" y="274638"/>
            <a:ext cx="11233151" cy="104616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479426" y="1600200"/>
            <a:ext cx="1123315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98689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05A6-B9C8-453C-1869-982078DE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3" y="435272"/>
            <a:ext cx="8477251" cy="12187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3BF395C-5621-AF56-F87D-7B63AB635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54A4E33-EF5C-23EC-3462-5AABB3D35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8040306-45E4-1597-93C9-DA7E7AAE6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031997-3908-E44B-44EE-C2FEC645B7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8636" y="2094104"/>
            <a:ext cx="8477251" cy="3597084"/>
          </a:xfrm>
          <a:prstGeom prst="rect">
            <a:avLst/>
          </a:prstGeom>
        </p:spPr>
        <p:txBody>
          <a:bodyPr lIns="10800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9723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ler og teks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05A6-B9C8-453C-1869-982078DE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4" y="435272"/>
            <a:ext cx="11169334" cy="12187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F5DAA9-C65D-9ACF-8667-03AD0A1B66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635" y="2438682"/>
            <a:ext cx="5384165" cy="3252506"/>
          </a:xfrm>
          <a:prstGeom prst="rect">
            <a:avLst/>
          </a:prstGeom>
        </p:spPr>
        <p:txBody>
          <a:bodyPr lIns="12600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7AA593A-E99B-F4B2-7182-B259960523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8634" y="2089340"/>
            <a:ext cx="5384165" cy="3493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0">
                <a:latin typeface="NoradSans-Bold" pitchFamily="50"/>
              </a:defRPr>
            </a:lvl1pPr>
            <a:lvl2pPr marL="2286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448D7D97-3082-36B1-67BD-7919CE7CE6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3804" y="2438682"/>
            <a:ext cx="5384165" cy="3252506"/>
          </a:xfrm>
          <a:prstGeom prst="rect">
            <a:avLst/>
          </a:prstGeom>
        </p:spPr>
        <p:txBody>
          <a:bodyPr lIns="12600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3DF988D-039E-1777-93A5-AA22E63E84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93803" y="2089340"/>
            <a:ext cx="5384165" cy="3493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0">
                <a:latin typeface="NoradSans-Bold" pitchFamily="50"/>
              </a:defRPr>
            </a:lvl1pPr>
            <a:lvl2pPr marL="2286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D8FCBC-FE57-79A5-8882-E7A7878C424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E6FA2D7-62EB-8242-3D26-DA29451A065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6E8D162-FE9A-625D-2C1C-7BD89F640EC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79945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ekst og bilde (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9D7963B-5757-F3C0-A1E1-970D7B0EE3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63937" y="0"/>
            <a:ext cx="4228063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605A6-B9C8-453C-1869-982078DE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4" y="435272"/>
            <a:ext cx="6877867" cy="12187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F5DAA9-C65D-9ACF-8667-03AD0A1B66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635" y="2089340"/>
            <a:ext cx="6877867" cy="3601849"/>
          </a:xfrm>
          <a:prstGeom prst="rect">
            <a:avLst/>
          </a:prstGeom>
        </p:spPr>
        <p:txBody>
          <a:bodyPr lIns="12600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8CA0FD-0659-116E-495C-7C42A794211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92AF9C7-B3F6-3BBC-CCE6-5945A704627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42D197-1413-64F4-2854-8CACF26C41C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addin_logo" hidden="1">
            <a:extLst>
              <a:ext uri="{FF2B5EF4-FFF2-40B4-BE49-F238E27FC236}">
                <a16:creationId xmlns:a16="http://schemas.microsoft.com/office/drawing/2014/main" id="{B6EBDD1E-FB96-7EFA-24A6-56DA1045A56F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/>
              <a:t>addin_logo</a:t>
            </a:r>
          </a:p>
        </p:txBody>
      </p:sp>
      <p:sp>
        <p:nvSpPr>
          <p:cNvPr id="5" name="addin_colorlist" hidden="1">
            <a:extLst>
              <a:ext uri="{FF2B5EF4-FFF2-40B4-BE49-F238E27FC236}">
                <a16:creationId xmlns:a16="http://schemas.microsoft.com/office/drawing/2014/main" id="{286325F8-AFE0-9A45-B84F-B9CD1BE11B5E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/>
              <a:t>white_logo,black_logo,</a:t>
            </a:r>
            <a:endParaRPr lang="nb-NO" sz="800" dirty="0"/>
          </a:p>
        </p:txBody>
      </p:sp>
      <p:pic>
        <p:nvPicPr>
          <p:cNvPr id="6" name="logo_dark" hidden="1">
            <a:extLst>
              <a:ext uri="{FF2B5EF4-FFF2-40B4-BE49-F238E27FC236}">
                <a16:creationId xmlns:a16="http://schemas.microsoft.com/office/drawing/2014/main" id="{CF931133-0A13-A746-6A87-0C3FA655DF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27995" y="6149367"/>
            <a:ext cx="1053481" cy="428956"/>
          </a:xfrm>
          <a:prstGeom prst="rect">
            <a:avLst/>
          </a:prstGeom>
        </p:spPr>
      </p:pic>
      <p:pic>
        <p:nvPicPr>
          <p:cNvPr id="11" name="logo_red" hidden="1">
            <a:extLst>
              <a:ext uri="{FF2B5EF4-FFF2-40B4-BE49-F238E27FC236}">
                <a16:creationId xmlns:a16="http://schemas.microsoft.com/office/drawing/2014/main" id="{6CBCEB55-A458-7F3A-0ECB-99E92EB61D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27995" y="6149367"/>
            <a:ext cx="1053466" cy="430744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A4D5D5D-79C5-C3C4-773E-3516B3F6FC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627995" y="6149367"/>
            <a:ext cx="1053466" cy="428956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6634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ekst og bilde (H)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9D7963B-5757-F3C0-A1E1-970D7B0EE3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4575" y="0"/>
            <a:ext cx="6067425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605A6-B9C8-453C-1869-982078DE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3" y="435272"/>
            <a:ext cx="5400176" cy="12187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D813B1D-42E3-4AA6-DBC2-029A5FDDA6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635" y="2089340"/>
            <a:ext cx="5400176" cy="3601849"/>
          </a:xfrm>
          <a:prstGeom prst="rect">
            <a:avLst/>
          </a:prstGeom>
        </p:spPr>
        <p:txBody>
          <a:bodyPr lIns="12600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F6472E-7BB8-E94A-A6C7-0B1E23A39EC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18DF690-D80F-8C03-DC0E-CE72886C9AA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8095F3-C6B5-3DE9-5827-8786D8E72A1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addin_logo" hidden="1">
            <a:extLst>
              <a:ext uri="{FF2B5EF4-FFF2-40B4-BE49-F238E27FC236}">
                <a16:creationId xmlns:a16="http://schemas.microsoft.com/office/drawing/2014/main" id="{E5A1E2A1-613D-B5BA-91A5-1C116E04CC90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/>
              <a:t>addin_logo</a:t>
            </a:r>
          </a:p>
        </p:txBody>
      </p:sp>
      <p:sp>
        <p:nvSpPr>
          <p:cNvPr id="5" name="addin_colorlist" hidden="1">
            <a:extLst>
              <a:ext uri="{FF2B5EF4-FFF2-40B4-BE49-F238E27FC236}">
                <a16:creationId xmlns:a16="http://schemas.microsoft.com/office/drawing/2014/main" id="{E63E828D-6BF1-B096-7270-FB973E22BCAC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/>
              <a:t>white_logo,black_logo,</a:t>
            </a:r>
            <a:endParaRPr lang="nb-NO" sz="800" dirty="0"/>
          </a:p>
        </p:txBody>
      </p:sp>
      <p:pic>
        <p:nvPicPr>
          <p:cNvPr id="6" name="logo_dark" hidden="1">
            <a:extLst>
              <a:ext uri="{FF2B5EF4-FFF2-40B4-BE49-F238E27FC236}">
                <a16:creationId xmlns:a16="http://schemas.microsoft.com/office/drawing/2014/main" id="{8EC24281-5627-74EB-2EFE-1188D2EA63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27995" y="6149367"/>
            <a:ext cx="1053481" cy="428956"/>
          </a:xfrm>
          <a:prstGeom prst="rect">
            <a:avLst/>
          </a:prstGeom>
        </p:spPr>
      </p:pic>
      <p:pic>
        <p:nvPicPr>
          <p:cNvPr id="11" name="logo_red" hidden="1">
            <a:extLst>
              <a:ext uri="{FF2B5EF4-FFF2-40B4-BE49-F238E27FC236}">
                <a16:creationId xmlns:a16="http://schemas.microsoft.com/office/drawing/2014/main" id="{CB4D424A-8BD3-B0F5-A136-5D5FE89C55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27995" y="6149367"/>
            <a:ext cx="1053466" cy="430744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F4D8492-BFA0-6707-6185-00D6CDF2DD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627995" y="6149367"/>
            <a:ext cx="1053466" cy="428956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1575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undertittel, tekst og bilde (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9D7963B-5757-F3C0-A1E1-970D7B0EE3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4575" y="0"/>
            <a:ext cx="6067425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605A6-B9C8-453C-1869-982078DE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3" y="435272"/>
            <a:ext cx="5400176" cy="12187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D813B1D-42E3-4AA6-DBC2-029A5FDDA6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633" y="2649722"/>
            <a:ext cx="5400176" cy="3041466"/>
          </a:xfrm>
          <a:prstGeom prst="rect">
            <a:avLst/>
          </a:prstGeom>
        </p:spPr>
        <p:txBody>
          <a:bodyPr lIns="12600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A53462-2C57-FEEF-6C39-343DBB7F98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8633" y="1680087"/>
            <a:ext cx="5400176" cy="31332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i="0">
                <a:solidFill>
                  <a:srgbClr val="03542D"/>
                </a:solidFill>
                <a:latin typeface="NoradSerif-Italic" pitchFamily="5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A24483-F4CF-D4F3-AB29-89E32F5DC622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19B44E-E256-9FB3-2504-5E57E763450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C63952-BA91-A3BB-1D8F-4E2CF79702E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addin_logo" hidden="1">
            <a:extLst>
              <a:ext uri="{FF2B5EF4-FFF2-40B4-BE49-F238E27FC236}">
                <a16:creationId xmlns:a16="http://schemas.microsoft.com/office/drawing/2014/main" id="{B506219D-B347-EA6F-5F57-13CD19A912FE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/>
              <a:t>addin_logo</a:t>
            </a:r>
          </a:p>
        </p:txBody>
      </p:sp>
      <p:sp>
        <p:nvSpPr>
          <p:cNvPr id="5" name="addin_colorlist" hidden="1">
            <a:extLst>
              <a:ext uri="{FF2B5EF4-FFF2-40B4-BE49-F238E27FC236}">
                <a16:creationId xmlns:a16="http://schemas.microsoft.com/office/drawing/2014/main" id="{CB3CD2FE-7CFB-C0CF-8F65-22BA75C589B9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/>
              <a:t>white_logo,black_logo,</a:t>
            </a:r>
            <a:endParaRPr lang="nb-NO" sz="800" dirty="0"/>
          </a:p>
        </p:txBody>
      </p:sp>
      <p:pic>
        <p:nvPicPr>
          <p:cNvPr id="6" name="logo_dark" hidden="1">
            <a:extLst>
              <a:ext uri="{FF2B5EF4-FFF2-40B4-BE49-F238E27FC236}">
                <a16:creationId xmlns:a16="http://schemas.microsoft.com/office/drawing/2014/main" id="{B37A75E5-913D-7AEE-A741-BD8248AC46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27995" y="6149367"/>
            <a:ext cx="1053481" cy="428956"/>
          </a:xfrm>
          <a:prstGeom prst="rect">
            <a:avLst/>
          </a:prstGeom>
        </p:spPr>
      </p:pic>
      <p:pic>
        <p:nvPicPr>
          <p:cNvPr id="12" name="logo_red" hidden="1">
            <a:extLst>
              <a:ext uri="{FF2B5EF4-FFF2-40B4-BE49-F238E27FC236}">
                <a16:creationId xmlns:a16="http://schemas.microsoft.com/office/drawing/2014/main" id="{D81B09F3-C77E-6AD5-7B49-E311A9485F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27995" y="6149367"/>
            <a:ext cx="1053466" cy="430744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3ED80B-B70A-98A6-8335-CD9877EB9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627995" y="6149367"/>
            <a:ext cx="1053466" cy="428956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8991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05A6-B9C8-453C-1869-982078DE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857" y="351979"/>
            <a:ext cx="7702918" cy="386465"/>
          </a:xfrm>
        </p:spPr>
        <p:txBody>
          <a:bodyPr anchor="t">
            <a:noAutofit/>
          </a:bodyPr>
          <a:lstStyle>
            <a:lvl1pPr algn="ctr">
              <a:defRPr sz="27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52A992-F4A3-54CD-E114-263C42F14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F3EE0E-74A4-F788-1F93-21191DAEB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C282B67-EE4F-82A9-F6E5-935B8BDB2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18208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05A6-B9C8-453C-1869-982078DE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857" y="351979"/>
            <a:ext cx="7702918" cy="386465"/>
          </a:xfrm>
        </p:spPr>
        <p:txBody>
          <a:bodyPr anchor="t">
            <a:noAutofit/>
          </a:bodyPr>
          <a:lstStyle>
            <a:lvl1pPr algn="ctr">
              <a:defRPr sz="27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52A992-F4A3-54CD-E114-263C42F14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F3EE0E-74A4-F788-1F93-21191DAEB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C282B67-EE4F-82A9-F6E5-935B8BDB2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81" name="addin_logo" hidden="1">
            <a:extLst>
              <a:ext uri="{FF2B5EF4-FFF2-40B4-BE49-F238E27FC236}">
                <a16:creationId xmlns:a16="http://schemas.microsoft.com/office/drawing/2014/main" id="{420F98DB-FEDF-8086-144D-F55056A4725E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/>
              <a:t>addin_logo</a:t>
            </a:r>
          </a:p>
        </p:txBody>
      </p:sp>
      <p:sp>
        <p:nvSpPr>
          <p:cNvPr id="282" name="addin_colorlist" hidden="1">
            <a:extLst>
              <a:ext uri="{FF2B5EF4-FFF2-40B4-BE49-F238E27FC236}">
                <a16:creationId xmlns:a16="http://schemas.microsoft.com/office/drawing/2014/main" id="{882D0AAE-54F1-44B4-6AFE-89373E5277A2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/>
              <a:t>white_logo,black_logo,</a:t>
            </a:r>
            <a:endParaRPr lang="nb-NO" sz="800" dirty="0"/>
          </a:p>
        </p:txBody>
      </p:sp>
      <p:sp>
        <p:nvSpPr>
          <p:cNvPr id="283" name="addin_logo" hidden="1">
            <a:extLst>
              <a:ext uri="{FF2B5EF4-FFF2-40B4-BE49-F238E27FC236}">
                <a16:creationId xmlns:a16="http://schemas.microsoft.com/office/drawing/2014/main" id="{99664187-7745-654A-510A-D538913B84DB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/>
              <a:t>addin_logo</a:t>
            </a:r>
          </a:p>
        </p:txBody>
      </p:sp>
      <p:pic>
        <p:nvPicPr>
          <p:cNvPr id="284" name="logo_dark" hidden="1">
            <a:extLst>
              <a:ext uri="{FF2B5EF4-FFF2-40B4-BE49-F238E27FC236}">
                <a16:creationId xmlns:a16="http://schemas.microsoft.com/office/drawing/2014/main" id="{575548D7-D196-EA0E-9C27-2074B39B1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7995" y="6149367"/>
            <a:ext cx="1053481" cy="428956"/>
          </a:xfrm>
          <a:prstGeom prst="rect">
            <a:avLst/>
          </a:prstGeom>
        </p:spPr>
      </p:pic>
      <p:pic>
        <p:nvPicPr>
          <p:cNvPr id="285" name="logo_red" hidden="1">
            <a:extLst>
              <a:ext uri="{FF2B5EF4-FFF2-40B4-BE49-F238E27FC236}">
                <a16:creationId xmlns:a16="http://schemas.microsoft.com/office/drawing/2014/main" id="{DFB2893D-0B71-0FBD-9033-0A15A11E7C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7995" y="6149367"/>
            <a:ext cx="1053466" cy="430744"/>
          </a:xfrm>
          <a:prstGeom prst="rect">
            <a:avLst/>
          </a:prstGeom>
        </p:spPr>
      </p:pic>
      <p:sp>
        <p:nvSpPr>
          <p:cNvPr id="286" name="Text Placeholder 12">
            <a:extLst>
              <a:ext uri="{FF2B5EF4-FFF2-40B4-BE49-F238E27FC236}">
                <a16:creationId xmlns:a16="http://schemas.microsoft.com/office/drawing/2014/main" id="{D9AA8139-40CF-3474-D5C0-5B3207BF61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27995" y="6149367"/>
            <a:ext cx="1053466" cy="428956"/>
          </a:xfr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52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F4CCB7-1AAD-5824-A79F-B1DEB2E64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4" y="435272"/>
            <a:ext cx="5384166" cy="121879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A00BE-C8C1-0B6C-99FC-B2E4AED4D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635" y="2093152"/>
            <a:ext cx="8477251" cy="3602505"/>
          </a:xfrm>
          <a:prstGeom prst="rect">
            <a:avLst/>
          </a:prstGeom>
        </p:spPr>
        <p:txBody>
          <a:bodyPr vert="horz" lIns="12600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460E1-33F8-B189-9F97-7C523056C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32419" y="6249691"/>
            <a:ext cx="105346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D3FEE-1D8E-FD9C-83BF-D4F5E5D1C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8743" y="6249691"/>
            <a:ext cx="284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754D2-EB81-2EE2-642C-ACC6BE85CE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634" y="6249691"/>
            <a:ext cx="1652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D42890C-45A1-2781-8239-AC024DEC7A78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627995" y="6149367"/>
            <a:ext cx="1053466" cy="428956"/>
          </a:xfrm>
          <a:prstGeom prst="rect">
            <a:avLst/>
          </a:prstGeom>
        </p:spPr>
      </p:pic>
      <p:sp>
        <p:nvSpPr>
          <p:cNvPr id="7" name="lastID" hidden="1">
            <a:extLst>
              <a:ext uri="{FF2B5EF4-FFF2-40B4-BE49-F238E27FC236}">
                <a16:creationId xmlns:a16="http://schemas.microsoft.com/office/drawing/2014/main" id="{105E22CE-2453-682E-0CBE-8931050FECA3}"/>
              </a:ext>
            </a:extLst>
          </p:cNvPr>
          <p:cNvSpPr/>
          <p:nvPr userDrawn="1"/>
        </p:nvSpPr>
        <p:spPr>
          <a:xfrm>
            <a:off x="5455557" y="-1160162"/>
            <a:ext cx="3784600" cy="1041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bg_wtf_box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3184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30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1" r:id="rId25"/>
  </p:sldLayoutIdLst>
  <p:hf hdr="0" ftr="0" dt="0"/>
  <p:txStyles>
    <p:titleStyle>
      <a:lvl1pPr algn="l" defTabSz="457291" rtl="0" eaLnBrk="1" latinLnBrk="0" hangingPunct="1">
        <a:lnSpc>
          <a:spcPct val="93000"/>
        </a:lnSpc>
        <a:spcBef>
          <a:spcPct val="0"/>
        </a:spcBef>
        <a:buNone/>
        <a:defRPr sz="4101" b="0" kern="1200">
          <a:solidFill>
            <a:srgbClr val="1B3A1C"/>
          </a:solidFill>
          <a:latin typeface="+mj-lt"/>
          <a:ea typeface="+mj-ea"/>
          <a:cs typeface="+mj-cs"/>
        </a:defRPr>
      </a:lvl1pPr>
    </p:titleStyle>
    <p:bodyStyle>
      <a:lvl1pPr marL="144029" indent="-144029" algn="l" defTabSz="457291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58" indent="-144029" algn="l" defTabSz="457291" rtl="0" eaLnBrk="1" latinLnBrk="0" hangingPunct="1">
        <a:lnSpc>
          <a:spcPct val="110000"/>
        </a:lnSpc>
        <a:spcBef>
          <a:spcPts val="250"/>
        </a:spcBef>
        <a:buFont typeface="NoradSans-Regular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86" indent="-144029" algn="l" defTabSz="457291" rtl="0" eaLnBrk="1" latinLnBrk="0" hangingPunct="1">
        <a:lnSpc>
          <a:spcPct val="110000"/>
        </a:lnSpc>
        <a:spcBef>
          <a:spcPts val="2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576115" indent="-144029" algn="l" defTabSz="457291" rtl="0" eaLnBrk="1" latinLnBrk="0" hangingPunct="1">
        <a:lnSpc>
          <a:spcPct val="110000"/>
        </a:lnSpc>
        <a:spcBef>
          <a:spcPts val="250"/>
        </a:spcBef>
        <a:buFont typeface="NoradSans-Regular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720144" indent="-144029" algn="l" defTabSz="457291" rtl="0" eaLnBrk="1" latinLnBrk="0" hangingPunct="1">
        <a:lnSpc>
          <a:spcPct val="110000"/>
        </a:lnSpc>
        <a:spcBef>
          <a:spcPts val="2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551" indent="-114323" algn="l" defTabSz="457291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6197" indent="-114323" algn="l" defTabSz="457291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843" indent="-114323" algn="l" defTabSz="457291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489" indent="-114323" algn="l" defTabSz="457291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9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46" algn="l" defTabSz="45729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91" algn="l" defTabSz="45729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937" algn="l" defTabSz="45729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583" algn="l" defTabSz="45729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229" algn="l" defTabSz="45729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874" algn="l" defTabSz="45729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520" algn="l" defTabSz="45729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9166" algn="l" defTabSz="45729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2C007-92AD-32BF-524C-72403DE223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289" y="2029865"/>
            <a:ext cx="4087410" cy="2217338"/>
          </a:xfrm>
        </p:spPr>
        <p:txBody>
          <a:bodyPr/>
          <a:lstStyle/>
          <a:p>
            <a:r>
              <a:rPr lang="nb-NO" dirty="0"/>
              <a:t>Update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Norad’s</a:t>
            </a:r>
            <a:r>
              <a:rPr lang="nb-NO" dirty="0"/>
              <a:t> private </a:t>
            </a:r>
            <a:r>
              <a:rPr lang="nb-NO" dirty="0" err="1"/>
              <a:t>sector</a:t>
            </a:r>
            <a:r>
              <a:rPr lang="nb-NO" dirty="0"/>
              <a:t> </a:t>
            </a:r>
            <a:r>
              <a:rPr lang="nb-NO" dirty="0" err="1"/>
              <a:t>work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3AB429-FA2C-0231-50EC-8E5AD4603B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289" y="4515285"/>
            <a:ext cx="4361768" cy="1271492"/>
          </a:xfrm>
        </p:spPr>
        <p:txBody>
          <a:bodyPr/>
          <a:lstStyle/>
          <a:p>
            <a:r>
              <a:rPr lang="nb-NO" dirty="0"/>
              <a:t>Norwegian </a:t>
            </a:r>
            <a:r>
              <a:rPr lang="nb-NO" dirty="0" err="1"/>
              <a:t>Agency</a:t>
            </a:r>
            <a:r>
              <a:rPr lang="nb-NO" dirty="0"/>
              <a:t> for Development Cooperation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4C6645F-8CCB-0D90-8961-CCE2B9E5E2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29D464-A2CA-D269-122C-F4AA398B1B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5289" y="1566294"/>
            <a:ext cx="2347415" cy="266292"/>
          </a:xfrm>
        </p:spPr>
        <p:txBody>
          <a:bodyPr/>
          <a:lstStyle/>
          <a:p>
            <a:r>
              <a:rPr lang="nb-NO" dirty="0"/>
              <a:t>Washington dc, 6 </a:t>
            </a:r>
            <a:r>
              <a:rPr lang="nb-NO" dirty="0" err="1"/>
              <a:t>june</a:t>
            </a:r>
            <a:r>
              <a:rPr lang="nb-NO" dirty="0"/>
              <a:t> 2024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B37DC8-3013-F5D9-22A0-649D0A671E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1952A8-4F8C-2240-A14D-6BCEF69C01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8482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63AA3C-1C65-A039-CFEC-ED064FA8F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3" y="467173"/>
            <a:ext cx="11172828" cy="630518"/>
          </a:xfrm>
        </p:spPr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bigger</a:t>
            </a:r>
            <a:r>
              <a:rPr lang="nb-NO" dirty="0"/>
              <a:t> </a:t>
            </a:r>
            <a:r>
              <a:rPr lang="nb-NO" dirty="0" err="1"/>
              <a:t>pickture</a:t>
            </a:r>
            <a:endParaRPr lang="nb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57A349-A096-FC8E-4A7F-5AEFF21F255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65969" y="1220546"/>
            <a:ext cx="4715394" cy="365125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Norad annual budget (Billion NOK)</a:t>
            </a:r>
          </a:p>
          <a:p>
            <a:endParaRPr lang="nb-NO" dirty="0"/>
          </a:p>
        </p:txBody>
      </p:sp>
      <p:pic>
        <p:nvPicPr>
          <p:cNvPr id="8" name="Table Placeholder 7">
            <a:extLst>
              <a:ext uri="{FF2B5EF4-FFF2-40B4-BE49-F238E27FC236}">
                <a16:creationId xmlns:a16="http://schemas.microsoft.com/office/drawing/2014/main" id="{28EF7813-1CA3-1023-17AB-D8E3CBFB5DA8}"/>
              </a:ext>
            </a:extLst>
          </p:cNvPr>
          <p:cNvPicPr>
            <a:picLocks noGrp="1" noChangeAspect="1"/>
          </p:cNvPicPr>
          <p:nvPr>
            <p:ph type="tbl" sz="quarter" idx="22"/>
          </p:nvPr>
        </p:nvPicPr>
        <p:blipFill>
          <a:blip r:embed="rId2"/>
          <a:stretch>
            <a:fillRect/>
          </a:stretch>
        </p:blipFill>
        <p:spPr>
          <a:xfrm>
            <a:off x="6040098" y="1585670"/>
            <a:ext cx="5560638" cy="42477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BD3871-5193-AD54-0167-019A0DDC500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9498812-75DB-45C7-A78C-56B6395BDEA1}" type="slidenum">
              <a:rPr lang="nb-NO" smtClean="0"/>
              <a:pPr/>
              <a:t>2</a:t>
            </a:fld>
            <a:endParaRPr lang="nb-NO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73B4311-0CD7-6B7D-6B89-67D85BAEEA3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15A845-B827-3C39-7ECC-48738ACBB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64" y="2535086"/>
            <a:ext cx="5067991" cy="265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05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9581CE-2AC6-4A0F-8F20-69346D9A6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D4A63C-32C2-1F47-A413-7ECD3A9E3D77}" type="slidenum">
              <a:rPr lang="nn-NO" smtClean="0"/>
              <a:pPr>
                <a:defRPr/>
              </a:pPr>
              <a:t>3</a:t>
            </a:fld>
            <a:endParaRPr lang="nn-NO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70627D-7380-4962-AD5B-02633D059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2024: Norads </a:t>
            </a:r>
            <a:r>
              <a:rPr lang="nb-NO" dirty="0" err="1"/>
              <a:t>budget</a:t>
            </a:r>
            <a:r>
              <a:rPr lang="nb-NO" dirty="0"/>
              <a:t> for PSD and trade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B58955B-BB80-4C74-8F5F-95EA8F11F7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1479370"/>
              </p:ext>
            </p:extLst>
          </p:nvPr>
        </p:nvGraphicFramePr>
        <p:xfrm>
          <a:off x="479425" y="1600200"/>
          <a:ext cx="1123315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C459BB-E456-4386-BE2A-A3793CFA3A2D}"/>
              </a:ext>
            </a:extLst>
          </p:cNvPr>
          <p:cNvCxnSpPr/>
          <p:nvPr/>
        </p:nvCxnSpPr>
        <p:spPr>
          <a:xfrm>
            <a:off x="4723845" y="2889000"/>
            <a:ext cx="3060000" cy="1080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661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80517D7-0F14-85A6-282A-BA17D9A2538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778E8F-DA83-5786-9A1B-E307DBEAF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550" y="2571304"/>
            <a:ext cx="8051800" cy="1324421"/>
          </a:xfrm>
        </p:spPr>
        <p:txBody>
          <a:bodyPr/>
          <a:lstStyle/>
          <a:p>
            <a:r>
              <a:rPr lang="nb-NO" sz="5400" dirty="0"/>
              <a:t>From separate </a:t>
            </a:r>
            <a:r>
              <a:rPr lang="nb-NO" sz="5400" dirty="0" err="1"/>
              <a:t>thematic</a:t>
            </a:r>
            <a:r>
              <a:rPr lang="nb-NO" sz="5400" dirty="0"/>
              <a:t> area  – to </a:t>
            </a:r>
            <a:r>
              <a:rPr lang="nb-NO" sz="5400" dirty="0" err="1"/>
              <a:t>integration</a:t>
            </a:r>
            <a:endParaRPr lang="nb-NO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E3520-3839-76CA-0BA1-8C135C2E2BD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9498812-75DB-45C7-A78C-56B6395BDEA1}" type="slidenum">
              <a:rPr lang="nb-NO" smtClean="0"/>
              <a:pPr/>
              <a:t>4</a:t>
            </a:fld>
            <a:endParaRPr lang="nb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7220B9-A244-4C00-6289-73F8D7978D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8036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98DC6CB-DD08-8D28-E855-3C9A7EA9AB0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092E89-E18E-4147-D5CF-B740F36DB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Current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and </a:t>
            </a:r>
            <a:r>
              <a:rPr lang="nb-NO" dirty="0" err="1"/>
              <a:t>new</a:t>
            </a:r>
            <a:r>
              <a:rPr lang="nb-NO" dirty="0"/>
              <a:t> </a:t>
            </a:r>
            <a:r>
              <a:rPr lang="nb-NO" dirty="0" err="1"/>
              <a:t>initiatives</a:t>
            </a:r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C257FF-89CD-D369-E7BD-03C0D24F05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633" y="1889185"/>
            <a:ext cx="5400176" cy="4689138"/>
          </a:xfrm>
        </p:spPr>
        <p:txBody>
          <a:bodyPr/>
          <a:lstStyle/>
          <a:p>
            <a:pPr marL="0" indent="0">
              <a:buNone/>
            </a:pPr>
            <a:r>
              <a:rPr lang="nb-NO" sz="2400" b="1" u="sng" dirty="0"/>
              <a:t>Call for </a:t>
            </a:r>
            <a:r>
              <a:rPr lang="nb-NO" sz="2400" b="1" u="sng" dirty="0" err="1"/>
              <a:t>proposals</a:t>
            </a:r>
            <a:r>
              <a:rPr lang="nb-NO" sz="2400" b="1" u="sng" dirty="0"/>
              <a:t> - Framework </a:t>
            </a:r>
            <a:r>
              <a:rPr lang="nb-NO" sz="2400" b="1" u="sng" dirty="0" err="1"/>
              <a:t>conditions</a:t>
            </a:r>
            <a:r>
              <a:rPr lang="nb-NO" sz="2400" b="1" u="sng" dirty="0"/>
              <a:t> for private </a:t>
            </a:r>
            <a:r>
              <a:rPr lang="nb-NO" sz="2400" b="1" u="sng" dirty="0" err="1"/>
              <a:t>sector</a:t>
            </a:r>
            <a:r>
              <a:rPr lang="nb-NO" sz="2400" b="1" u="sng" dirty="0"/>
              <a:t>:</a:t>
            </a:r>
          </a:p>
          <a:p>
            <a:pPr marL="0" indent="0">
              <a:buNone/>
            </a:pPr>
            <a:endParaRPr lang="nb-NO" sz="2400" b="1" dirty="0"/>
          </a:p>
          <a:p>
            <a:r>
              <a:rPr lang="nb-NO" sz="2400" dirty="0" err="1"/>
              <a:t>Incubators</a:t>
            </a:r>
            <a:r>
              <a:rPr lang="nb-NO" sz="2400" dirty="0"/>
              <a:t> and </a:t>
            </a:r>
            <a:r>
              <a:rPr lang="nb-NO" sz="2400" dirty="0" err="1"/>
              <a:t>accelerators</a:t>
            </a:r>
            <a:r>
              <a:rPr lang="nb-NO" sz="2400" dirty="0"/>
              <a:t> in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dirty="0" err="1"/>
              <a:t>blue</a:t>
            </a:r>
            <a:r>
              <a:rPr lang="nb-NO" sz="2400" dirty="0"/>
              <a:t> and green </a:t>
            </a:r>
            <a:r>
              <a:rPr lang="nb-NO" sz="2400" dirty="0" err="1"/>
              <a:t>space</a:t>
            </a:r>
            <a:endParaRPr lang="nb-NO" sz="2400" dirty="0"/>
          </a:p>
          <a:p>
            <a:endParaRPr lang="nb-NO" sz="2400" dirty="0"/>
          </a:p>
          <a:p>
            <a:endParaRPr lang="nb-NO" sz="2400" dirty="0"/>
          </a:p>
          <a:p>
            <a:r>
              <a:rPr lang="nb-NO" sz="2400" dirty="0"/>
              <a:t>First loss for </a:t>
            </a:r>
            <a:r>
              <a:rPr lang="nb-NO" sz="2400" dirty="0" err="1"/>
              <a:t>local</a:t>
            </a:r>
            <a:r>
              <a:rPr lang="nb-NO" sz="2400" dirty="0"/>
              <a:t> banks and </a:t>
            </a:r>
            <a:r>
              <a:rPr lang="nb-NO" sz="2400" dirty="0" err="1"/>
              <a:t>financial</a:t>
            </a:r>
            <a:r>
              <a:rPr lang="nb-NO" sz="2400" dirty="0"/>
              <a:t> </a:t>
            </a:r>
            <a:r>
              <a:rPr lang="nb-NO" sz="2400" dirty="0" err="1"/>
              <a:t>institutions</a:t>
            </a:r>
            <a:endParaRPr lang="nb-NO" sz="2400" dirty="0"/>
          </a:p>
          <a:p>
            <a:endParaRPr lang="nb-NO" sz="2400" dirty="0"/>
          </a:p>
          <a:p>
            <a:endParaRPr lang="nb-NO" dirty="0"/>
          </a:p>
          <a:p>
            <a:pPr marL="0" indent="0">
              <a:buNone/>
            </a:pPr>
            <a:endParaRPr lang="nb-NO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73C7F-1C52-9B43-4796-3928FDFB273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9498812-75DB-45C7-A78C-56B6395BDEA1}" type="slidenum">
              <a:rPr lang="nb-NO" smtClean="0"/>
              <a:pPr/>
              <a:t>5</a:t>
            </a:fld>
            <a:endParaRPr lang="nb-NO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A49AE84-64A3-B521-67EB-D3E42863EF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4360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4AE82-203E-A197-7AA9-7BE36D620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3" y="435272"/>
            <a:ext cx="9999710" cy="1218795"/>
          </a:xfrm>
        </p:spPr>
        <p:txBody>
          <a:bodyPr/>
          <a:lstStyle/>
          <a:p>
            <a:r>
              <a:rPr lang="en-US"/>
              <a:t>New guarantee mechanism for renewable energy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350162-8EA5-8A82-77EC-20451CC39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8812-75DB-45C7-A78C-56B6395BDEA1}" type="slidenum">
              <a:rPr lang="nb-NO" smtClean="0"/>
              <a:pPr/>
              <a:t>6</a:t>
            </a:fld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86D398-64A2-363E-823F-FE8C0DEB17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8603" y="1456567"/>
            <a:ext cx="10594793" cy="4672456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Approved by parliament end 2023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Norway’s AAA-rating can be used to enable/unlock more investments in frontier markets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5bn NOK for initial phase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65 per cent with multilateral development banks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Max 30 per cent in low-income countries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Loss provision of 750m NOK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Open in terms of type of guarantee (forex, political </a:t>
            </a:r>
            <a:r>
              <a:rPr lang="en-US" sz="2000" dirty="0" err="1"/>
              <a:t>etc</a:t>
            </a:r>
            <a:r>
              <a:rPr lang="en-US" sz="2000" dirty="0"/>
              <a:t>) and recipient (SME, portfolio, bank, fund)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Premiums can be subsidized</a:t>
            </a:r>
          </a:p>
          <a:p>
            <a:pPr marL="0" indent="0">
              <a:spcAft>
                <a:spcPts val="600"/>
              </a:spcAft>
              <a:buNone/>
            </a:pPr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2115037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C6F77-BAB9-6A4D-9568-7BD156DDE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The Nansen program for </a:t>
            </a:r>
            <a:r>
              <a:rPr lang="nb-NO" b="1" dirty="0" err="1"/>
              <a:t>Ukraine</a:t>
            </a:r>
            <a:r>
              <a:rPr lang="nb-NO" b="1" dirty="0"/>
              <a:t> –PSD </a:t>
            </a:r>
            <a:r>
              <a:rPr lang="nb-NO" b="1" dirty="0" err="1"/>
              <a:t>window</a:t>
            </a:r>
            <a:br>
              <a:rPr lang="nb-NO" b="1" dirty="0"/>
            </a:b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5366E-3B0B-03A2-11EF-1316068512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876D24F7-BF33-319A-5015-A749A7400926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73894" y="2658623"/>
            <a:ext cx="4728770" cy="3601849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nb-NO" sz="2400" dirty="0"/>
              <a:t>Enterprise </a:t>
            </a:r>
            <a:r>
              <a:rPr lang="nb-NO" sz="2400" dirty="0" err="1"/>
              <a:t>development</a:t>
            </a:r>
            <a:r>
              <a:rPr lang="nb-NO" sz="2400" dirty="0"/>
              <a:t> – </a:t>
            </a:r>
            <a:r>
              <a:rPr lang="nb-NO" sz="2400" dirty="0" err="1"/>
              <a:t>SME’s</a:t>
            </a:r>
            <a:endParaRPr lang="nb-NO" sz="24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b-NO" sz="2400" dirty="0"/>
              <a:t>First loss </a:t>
            </a:r>
            <a:r>
              <a:rPr lang="nb-NO" sz="2400" dirty="0" err="1"/>
              <a:t>capital</a:t>
            </a:r>
            <a:r>
              <a:rPr lang="nb-NO" sz="2400" dirty="0"/>
              <a:t> 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nb-NO" sz="2400" dirty="0"/>
              <a:t>Framework </a:t>
            </a:r>
            <a:r>
              <a:rPr lang="nb-NO" sz="2400" dirty="0" err="1"/>
              <a:t>conditions</a:t>
            </a:r>
            <a:r>
              <a:rPr lang="nb-NO" sz="2400" dirty="0"/>
              <a:t> and </a:t>
            </a:r>
            <a:r>
              <a:rPr lang="nb-NO" sz="2400" dirty="0" err="1"/>
              <a:t>access</a:t>
            </a:r>
            <a:r>
              <a:rPr lang="nb-NO" sz="2400" dirty="0"/>
              <a:t> to </a:t>
            </a:r>
            <a:r>
              <a:rPr lang="nb-NO" sz="2400" dirty="0" err="1"/>
              <a:t>finance</a:t>
            </a:r>
            <a:r>
              <a:rPr lang="nb-NO" sz="2400" dirty="0"/>
              <a:t> for </a:t>
            </a:r>
            <a:r>
              <a:rPr lang="nb-NO" sz="2400" dirty="0" err="1"/>
              <a:t>SME’s</a:t>
            </a:r>
            <a:r>
              <a:rPr lang="nb-NO" dirty="0"/>
              <a:t>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FAD83-110F-DA0D-EC40-1DBC837E757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9498812-75DB-45C7-A78C-56B6395BDEA1}" type="slidenum">
              <a:rPr lang="nb-NO" smtClean="0"/>
              <a:pPr/>
              <a:t>7</a:t>
            </a:fld>
            <a:endParaRPr lang="nb-NO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92861B-23CC-077A-8169-05E94E0DDDA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 descr="Norge gir nye tre milliarder kroner i sivil støtte til den ukrainske staten  – del av Nansen-midlene">
            <a:extLst>
              <a:ext uri="{FF2B5EF4-FFF2-40B4-BE49-F238E27FC236}">
                <a16:creationId xmlns:a16="http://schemas.microsoft.com/office/drawing/2014/main" id="{83232BC4-0E03-E3CB-2B43-A4DBCCF1477C}"/>
              </a:ext>
            </a:extLst>
          </p:cNvPr>
          <p:cNvPicPr>
            <a:picLocks noGrp="1" noChangeAspect="1" noChangeArrowheads="1"/>
          </p:cNvPicPr>
          <p:nvPr>
            <p:ph type="chart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97" y="3018630"/>
            <a:ext cx="4330629" cy="28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909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5B7FE-DFBC-3238-7A51-3E3407113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New </a:t>
            </a:r>
            <a:r>
              <a:rPr lang="nb-NO" dirty="0" err="1"/>
              <a:t>portifolio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jobbs </a:t>
            </a:r>
            <a:r>
              <a:rPr lang="nb-NO" dirty="0" err="1"/>
              <a:t>creation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AE072-A4CE-02C3-2CF8-BD4524F2233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2931" y="2474459"/>
            <a:ext cx="4486154" cy="2941608"/>
          </a:xfrm>
        </p:spPr>
        <p:txBody>
          <a:bodyPr/>
          <a:lstStyle/>
          <a:p>
            <a:endParaRPr lang="nb-NO" dirty="0"/>
          </a:p>
          <a:p>
            <a:pPr algn="l"/>
            <a:r>
              <a:rPr lang="nb-NO" dirty="0" err="1"/>
              <a:t>Work</a:t>
            </a:r>
            <a:r>
              <a:rPr lang="nb-NO" dirty="0"/>
              <a:t> in progress</a:t>
            </a:r>
          </a:p>
          <a:p>
            <a:endParaRPr lang="nb-NO" dirty="0"/>
          </a:p>
          <a:p>
            <a:pPr algn="l"/>
            <a:r>
              <a:rPr lang="nb-NO" dirty="0"/>
              <a:t>A </a:t>
            </a:r>
            <a:r>
              <a:rPr lang="nb-NO" dirty="0" err="1"/>
              <a:t>clear</a:t>
            </a:r>
            <a:r>
              <a:rPr lang="nb-NO" dirty="0"/>
              <a:t> </a:t>
            </a:r>
            <a:r>
              <a:rPr lang="nb-NO" dirty="0" err="1"/>
              <a:t>geographic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selected</a:t>
            </a:r>
            <a:r>
              <a:rPr lang="nb-NO" dirty="0"/>
              <a:t> </a:t>
            </a:r>
            <a:r>
              <a:rPr lang="nb-NO" dirty="0" err="1"/>
              <a:t>countries</a:t>
            </a:r>
            <a:r>
              <a:rPr lang="nb-NO" dirty="0"/>
              <a:t> in </a:t>
            </a:r>
            <a:r>
              <a:rPr lang="nb-NO" dirty="0" err="1"/>
              <a:t>Eastern</a:t>
            </a:r>
            <a:r>
              <a:rPr lang="nb-NO" dirty="0"/>
              <a:t>- and Western </a:t>
            </a:r>
            <a:r>
              <a:rPr lang="nb-NO" dirty="0" err="1"/>
              <a:t>Africa</a:t>
            </a:r>
            <a:endParaRPr lang="nb-NO" dirty="0"/>
          </a:p>
          <a:p>
            <a:pPr algn="l"/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DF30D-4BF6-8820-ACCE-AC8D3788933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9498812-75DB-45C7-A78C-56B6395BDEA1}" type="slidenum">
              <a:rPr lang="nb-NO" smtClean="0"/>
              <a:pPr/>
              <a:t>8</a:t>
            </a:fld>
            <a:endParaRPr lang="nb-NO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61C9041-CA52-68BE-6CAE-2B49479CCDC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5" name="Chart Placeholder 14" descr="A group of boats in a harbor">
            <a:extLst>
              <a:ext uri="{FF2B5EF4-FFF2-40B4-BE49-F238E27FC236}">
                <a16:creationId xmlns:a16="http://schemas.microsoft.com/office/drawing/2014/main" id="{A6C5A125-2EEA-17A0-7721-124F3155B6DF}"/>
              </a:ext>
            </a:extLst>
          </p:cNvPr>
          <p:cNvPicPr>
            <a:picLocks noGrp="1" noChangeAspect="1"/>
          </p:cNvPicPr>
          <p:nvPr>
            <p:ph type="chart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740" y="1779640"/>
            <a:ext cx="5730086" cy="429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78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orad">
      <a:dk1>
        <a:sysClr val="windowText" lastClr="000000"/>
      </a:dk1>
      <a:lt1>
        <a:sysClr val="window" lastClr="FFFFFF"/>
      </a:lt1>
      <a:dk2>
        <a:srgbClr val="1B3A1C"/>
      </a:dk2>
      <a:lt2>
        <a:srgbClr val="DFEFD4"/>
      </a:lt2>
      <a:accent1>
        <a:srgbClr val="03542D"/>
      </a:accent1>
      <a:accent2>
        <a:srgbClr val="B4EAC9"/>
      </a:accent2>
      <a:accent3>
        <a:srgbClr val="656D3A"/>
      </a:accent3>
      <a:accent4>
        <a:srgbClr val="E1E11F"/>
      </a:accent4>
      <a:accent5>
        <a:srgbClr val="C47521"/>
      </a:accent5>
      <a:accent6>
        <a:srgbClr val="CABDFF"/>
      </a:accent6>
      <a:hlink>
        <a:srgbClr val="0563C1"/>
      </a:hlink>
      <a:folHlink>
        <a:srgbClr val="954F72"/>
      </a:folHlink>
    </a:clrScheme>
    <a:fontScheme name="Custom 8">
      <a:majorFont>
        <a:latin typeface="NoradDisplay-Bold"/>
        <a:ea typeface=""/>
        <a:cs typeface=""/>
      </a:majorFont>
      <a:minorFont>
        <a:latin typeface="Norad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>
      <a:srgbClr val="EEE8E7"/>
    </a:custClr>
    <a:custClr>
      <a:srgbClr val="C9C7A6"/>
    </a:custClr>
    <a:custClr>
      <a:srgbClr val="752C0C"/>
    </a:custClr>
    <a:custClr>
      <a:srgbClr val="FF570D"/>
    </a:custClr>
    <a:custClr>
      <a:srgbClr val="FFA274"/>
    </a:custClr>
    <a:custClr>
      <a:srgbClr val="F3DCCB"/>
    </a:custClr>
    <a:custClr>
      <a:srgbClr val="091354"/>
    </a:custClr>
    <a:custClr>
      <a:srgbClr val="8E8FB4"/>
    </a:custClr>
    <a:custClr>
      <a:srgbClr val="9ACCE8"/>
    </a:custClr>
    <a:custClr>
      <a:srgbClr val="5B0337"/>
    </a:custClr>
    <a:custClr>
      <a:srgbClr val="D8A3BB"/>
    </a:custClr>
    <a:custClr>
      <a:srgbClr val="EEE8E7"/>
    </a:custClr>
    <a:custClr>
      <a:srgbClr val="FFD2E7"/>
    </a:custClr>
    <a:custClr>
      <a:srgbClr val="FFE5F5"/>
    </a:custClr>
  </a:custClrLst>
  <a:extLst>
    <a:ext uri="{05A4C25C-085E-4340-85A3-A5531E510DB2}">
      <thm15:themeFamily xmlns:thm15="http://schemas.microsoft.com/office/thememl/2012/main" name="Norad mal_v2.potx" id="{205E7411-3F26-44D6-AC3F-423544760F0E}" vid="{D8061DCA-9404-4DF2-B19A-A247BBE5D9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4BB93DC2EB9E64B9512FD0D452594BC" ma:contentTypeVersion="1" ma:contentTypeDescription="Opprett et nytt dokument." ma:contentTypeScope="" ma:versionID="85672d7e4c8715e09de60d12ca0c2b67">
  <xsd:schema xmlns:xsd="http://www.w3.org/2001/XMLSchema" xmlns:xs="http://www.w3.org/2001/XMLSchema" xmlns:p="http://schemas.microsoft.com/office/2006/metadata/properties" xmlns:ns2="a9038c49-aa91-4c5d-a981-4112fd1ca37e" xmlns:ns3="b3ba4116-a9c0-4c25-b04d-3801c1206c27" targetNamespace="http://schemas.microsoft.com/office/2006/metadata/properties" ma:root="true" ma:fieldsID="10e7c0bf09e004bc889d58dd3644e487" ns2:_="" ns3:_="">
    <xsd:import namespace="a9038c49-aa91-4c5d-a981-4112fd1ca37e"/>
    <xsd:import namespace="b3ba4116-a9c0-4c25-b04d-3801c1206c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038c49-aa91-4c5d-a981-4112fd1ca3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ba4116-a9c0-4c25-b04d-3801c1206c2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9523B1-F79D-4EDA-8829-54D7359D5C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038c49-aa91-4c5d-a981-4112fd1ca37e"/>
    <ds:schemaRef ds:uri="b3ba4116-a9c0-4c25-b04d-3801c1206c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D403BFF-8B9D-409C-9BD8-C6810A27B6FD}">
  <ds:schemaRefs>
    <ds:schemaRef ds:uri="http://schemas.microsoft.com/office/infopath/2007/PartnerControls"/>
    <ds:schemaRef ds:uri="http://schemas.openxmlformats.org/package/2006/metadata/core-properties"/>
    <ds:schemaRef ds:uri="b3ba4116-a9c0-4c25-b04d-3801c1206c27"/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a9038c49-aa91-4c5d-a981-4112fd1ca37e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21373FD-DEC9-4706-95EB-6F31498283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Norad_powerpoint</Template>
  <TotalTime>416</TotalTime>
  <Words>214</Words>
  <Application>Microsoft Office PowerPoint</Application>
  <PresentationFormat>Widescreen</PresentationFormat>
  <Paragraphs>42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NoradSans-Regular</vt:lpstr>
      <vt:lpstr>NoradDisplay-Bold</vt:lpstr>
      <vt:lpstr>NoradSerif-Regular</vt:lpstr>
      <vt:lpstr>NoradSans-Bold</vt:lpstr>
      <vt:lpstr>NoradSerif-Italic</vt:lpstr>
      <vt:lpstr>Arial</vt:lpstr>
      <vt:lpstr>Calibri</vt:lpstr>
      <vt:lpstr>Office Theme</vt:lpstr>
      <vt:lpstr>Update on Norad’s private sector work</vt:lpstr>
      <vt:lpstr>The bigger pickture</vt:lpstr>
      <vt:lpstr>2024: Norads budget for PSD and trade</vt:lpstr>
      <vt:lpstr>From separate thematic area  – to integration</vt:lpstr>
      <vt:lpstr>Current focus and new initiatives</vt:lpstr>
      <vt:lpstr>New guarantee mechanism for renewable energy</vt:lpstr>
      <vt:lpstr>The Nansen program for Ukraine –PSD window </vt:lpstr>
      <vt:lpstr>New portifolio on jobbs creation</vt:lpstr>
    </vt:vector>
  </TitlesOfParts>
  <Company>Norwegian Ministry of Foreign Affairs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Norad’s private sector work</dc:title>
  <dc:creator>Føyn, Helene Ystanes</dc:creator>
  <cp:lastModifiedBy>Corneliussen, Hans Inge</cp:lastModifiedBy>
  <cp:revision>11</cp:revision>
  <dcterms:created xsi:type="dcterms:W3CDTF">2023-06-19T03:05:20Z</dcterms:created>
  <dcterms:modified xsi:type="dcterms:W3CDTF">2024-06-06T12:42:31Z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0x010100B4BB93DC2EB9E64B9512FD0D452594BC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2024-06-03T11:51:44Z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3977e38c-aa4b-439e-80ea-421a4d4ef891</vt:lpwstr>
  </property>
  <property fmtid="{D5CDD505-2E9C-101B-9397-08002B2CF9AE}" pid="8" name="MSIP_Label_defa4170-0d19-0005-0004-bc88714345d2_ActionId">
    <vt:lpwstr>0d20f71d-13cf-4516-ab2e-ee0a3013376f</vt:lpwstr>
  </property>
  <property fmtid="{D5CDD505-2E9C-101B-9397-08002B2CF9AE}" pid="9" name="MSIP_Label_defa4170-0d19-0005-0004-bc88714345d2_ContentBits">
    <vt:lpwstr>0</vt:lpwstr>
  </property>
</Properties>
</file>