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ppt/notesSlides/notesSlide3.xml" ContentType="application/vnd.openxmlformats-officedocument.presentationml.notesSlide+xml"/>
  <Override PartName="/ppt/media/image15.jpg" ContentType="image/jpg"/>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8" r:id="rId2"/>
  </p:sldMasterIdLst>
  <p:notesMasterIdLst>
    <p:notesMasterId r:id="rId12"/>
  </p:notesMasterIdLst>
  <p:sldIdLst>
    <p:sldId id="256" r:id="rId3"/>
    <p:sldId id="306" r:id="rId4"/>
    <p:sldId id="289" r:id="rId5"/>
    <p:sldId id="279" r:id="rId6"/>
    <p:sldId id="697" r:id="rId7"/>
    <p:sldId id="261" r:id="rId8"/>
    <p:sldId id="280" r:id="rId9"/>
    <p:sldId id="699" r:id="rId10"/>
    <p:sldId id="702" r:id="rId11"/>
  </p:sldIdLst>
  <p:sldSz cx="16256000" cy="9144000"/>
  <p:notesSz cx="12192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E2DBE"/>
    <a:srgbClr val="007AEA"/>
    <a:srgbClr val="0052C0"/>
    <a:srgbClr val="00529E"/>
    <a:srgbClr val="FFCD2D"/>
    <a:srgbClr val="FAAF3A"/>
    <a:srgbClr val="F05A2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382" autoAdjust="0"/>
    <p:restoredTop sz="94249" autoAdjust="0"/>
  </p:normalViewPr>
  <p:slideViewPr>
    <p:cSldViewPr>
      <p:cViewPr varScale="1">
        <p:scale>
          <a:sx n="62" d="100"/>
          <a:sy n="62" d="100"/>
        </p:scale>
        <p:origin x="542" y="62"/>
      </p:cViewPr>
      <p:guideLst>
        <p:guide orient="horz" pos="2880"/>
        <p:guide pos="2880"/>
      </p:guideLst>
    </p:cSldViewPr>
  </p:slideViewPr>
  <p:notesTextViewPr>
    <p:cViewPr>
      <p:scale>
        <a:sx n="100" d="100"/>
        <a:sy n="100" d="100"/>
      </p:scale>
      <p:origin x="0" y="0"/>
    </p:cViewPr>
  </p:notesTextViewPr>
  <p:sorterViewPr>
    <p:cViewPr>
      <p:scale>
        <a:sx n="71" d="100"/>
        <a:sy n="71"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theme" Target="theme/theme1.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sievers\AppData\Local\Microsoft\Windows\Temporary%20Internet%20Files\Content.Outlook\HV9QGDGP\Final%20sheet%208%20October.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7819267007561402E-2"/>
          <c:y val="8.7854425925526877E-2"/>
          <c:w val="0.87714651408060085"/>
          <c:h val="0.70280252974375879"/>
        </c:manualLayout>
      </c:layout>
      <c:barChart>
        <c:barDir val="col"/>
        <c:grouping val="clustered"/>
        <c:varyColors val="0"/>
        <c:ser>
          <c:idx val="0"/>
          <c:order val="0"/>
          <c:tx>
            <c:strRef>
              <c:f>'Figure 3,1'!$A$3</c:f>
              <c:strCache>
                <c:ptCount val="1"/>
                <c:pt idx="0">
                  <c:v>Own-account workers</c:v>
                </c:pt>
              </c:strCache>
            </c:strRef>
          </c:tx>
          <c:spPr>
            <a:solidFill>
              <a:schemeClr val="accent1"/>
            </a:solidFill>
            <a:ln>
              <a:noFill/>
            </a:ln>
            <a:effectLst/>
          </c:spPr>
          <c:invertIfNegative val="0"/>
          <c:cat>
            <c:multiLvlStrRef>
              <c:f>'Figure 3,1'!$B$1:$I$2</c:f>
              <c:multiLvlStrCache>
                <c:ptCount val="4"/>
                <c:lvl/>
                <c:lvl>
                  <c:pt idx="0">
                    <c:v>Low income</c:v>
                  </c:pt>
                  <c:pt idx="1">
                    <c:v>Lower middle income</c:v>
                  </c:pt>
                  <c:pt idx="2">
                    <c:v>Upper middle income</c:v>
                  </c:pt>
                  <c:pt idx="3">
                    <c:v>High income</c:v>
                  </c:pt>
                </c:lvl>
              </c:multiLvlStrCache>
              <c:extLst/>
            </c:multiLvlStrRef>
          </c:cat>
          <c:val>
            <c:numRef>
              <c:f>'Figure 3,1'!$B$3:$I$3</c:f>
              <c:numCache>
                <c:formatCode>0.0%</c:formatCode>
                <c:ptCount val="4"/>
                <c:pt idx="0">
                  <c:v>0.53519961822164963</c:v>
                </c:pt>
                <c:pt idx="1">
                  <c:v>0.61245000425118934</c:v>
                </c:pt>
                <c:pt idx="2">
                  <c:v>0.15837517128249495</c:v>
                </c:pt>
                <c:pt idx="3">
                  <c:v>0.11360037422883201</c:v>
                </c:pt>
              </c:numCache>
              <c:extLst/>
            </c:numRef>
          </c:val>
          <c:extLst>
            <c:ext xmlns:c16="http://schemas.microsoft.com/office/drawing/2014/chart" uri="{C3380CC4-5D6E-409C-BE32-E72D297353CC}">
              <c16:uniqueId val="{00000000-CDF6-4C5A-9270-CB8265098167}"/>
            </c:ext>
          </c:extLst>
        </c:ser>
        <c:ser>
          <c:idx val="1"/>
          <c:order val="1"/>
          <c:tx>
            <c:strRef>
              <c:f>'Figure 3,1'!$A$4</c:f>
              <c:strCache>
                <c:ptCount val="1"/>
                <c:pt idx="0">
                  <c:v>2-9 persons</c:v>
                </c:pt>
              </c:strCache>
            </c:strRef>
          </c:tx>
          <c:spPr>
            <a:solidFill>
              <a:schemeClr val="accent2"/>
            </a:solidFill>
            <a:ln>
              <a:noFill/>
            </a:ln>
            <a:effectLst/>
          </c:spPr>
          <c:invertIfNegative val="0"/>
          <c:cat>
            <c:multiLvlStrRef>
              <c:f>'Figure 3,1'!$B$1:$I$2</c:f>
              <c:multiLvlStrCache>
                <c:ptCount val="4"/>
                <c:lvl/>
                <c:lvl>
                  <c:pt idx="0">
                    <c:v>Low income</c:v>
                  </c:pt>
                  <c:pt idx="1">
                    <c:v>Lower middle income</c:v>
                  </c:pt>
                  <c:pt idx="2">
                    <c:v>Upper middle income</c:v>
                  </c:pt>
                  <c:pt idx="3">
                    <c:v>High income</c:v>
                  </c:pt>
                </c:lvl>
              </c:multiLvlStrCache>
              <c:extLst/>
            </c:multiLvlStrRef>
          </c:cat>
          <c:val>
            <c:numRef>
              <c:f>'Figure 3,1'!$B$4:$I$4</c:f>
              <c:numCache>
                <c:formatCode>0.0%</c:formatCode>
                <c:ptCount val="4"/>
                <c:pt idx="0">
                  <c:v>0.3737747715728087</c:v>
                </c:pt>
                <c:pt idx="1">
                  <c:v>0.22712001196928611</c:v>
                </c:pt>
                <c:pt idx="2">
                  <c:v>0.21873586968030692</c:v>
                </c:pt>
                <c:pt idx="3">
                  <c:v>0.21747488131499509</c:v>
                </c:pt>
              </c:numCache>
              <c:extLst/>
            </c:numRef>
          </c:val>
          <c:extLst>
            <c:ext xmlns:c16="http://schemas.microsoft.com/office/drawing/2014/chart" uri="{C3380CC4-5D6E-409C-BE32-E72D297353CC}">
              <c16:uniqueId val="{00000001-CDF6-4C5A-9270-CB8265098167}"/>
            </c:ext>
          </c:extLst>
        </c:ser>
        <c:ser>
          <c:idx val="2"/>
          <c:order val="2"/>
          <c:tx>
            <c:strRef>
              <c:f>'Figure 3,1'!$A$5</c:f>
              <c:strCache>
                <c:ptCount val="1"/>
                <c:pt idx="0">
                  <c:v>10-49 persons</c:v>
                </c:pt>
              </c:strCache>
            </c:strRef>
          </c:tx>
          <c:spPr>
            <a:solidFill>
              <a:schemeClr val="accent3"/>
            </a:solidFill>
            <a:ln>
              <a:noFill/>
            </a:ln>
            <a:effectLst/>
          </c:spPr>
          <c:invertIfNegative val="0"/>
          <c:cat>
            <c:multiLvlStrRef>
              <c:f>'Figure 3,1'!$B$1:$I$2</c:f>
              <c:multiLvlStrCache>
                <c:ptCount val="4"/>
                <c:lvl/>
                <c:lvl>
                  <c:pt idx="0">
                    <c:v>Low income</c:v>
                  </c:pt>
                  <c:pt idx="1">
                    <c:v>Lower middle income</c:v>
                  </c:pt>
                  <c:pt idx="2">
                    <c:v>Upper middle income</c:v>
                  </c:pt>
                  <c:pt idx="3">
                    <c:v>High income</c:v>
                  </c:pt>
                </c:lvl>
              </c:multiLvlStrCache>
              <c:extLst/>
            </c:multiLvlStrRef>
          </c:cat>
          <c:val>
            <c:numRef>
              <c:f>'Figure 3,1'!$B$5:$I$5</c:f>
              <c:numCache>
                <c:formatCode>0.0%</c:formatCode>
                <c:ptCount val="4"/>
                <c:pt idx="0">
                  <c:v>2.9835369330634683E-2</c:v>
                </c:pt>
                <c:pt idx="1">
                  <c:v>6.4537088251703512E-2</c:v>
                </c:pt>
                <c:pt idx="2">
                  <c:v>0.18558451898819134</c:v>
                </c:pt>
                <c:pt idx="3">
                  <c:v>0.24511113936275228</c:v>
                </c:pt>
              </c:numCache>
              <c:extLst/>
            </c:numRef>
          </c:val>
          <c:extLst>
            <c:ext xmlns:c16="http://schemas.microsoft.com/office/drawing/2014/chart" uri="{C3380CC4-5D6E-409C-BE32-E72D297353CC}">
              <c16:uniqueId val="{00000002-CDF6-4C5A-9270-CB8265098167}"/>
            </c:ext>
          </c:extLst>
        </c:ser>
        <c:ser>
          <c:idx val="3"/>
          <c:order val="3"/>
          <c:tx>
            <c:strRef>
              <c:f>'Figure 3,1'!$A$6</c:f>
              <c:strCache>
                <c:ptCount val="1"/>
                <c:pt idx="0">
                  <c:v>50+ persons</c:v>
                </c:pt>
              </c:strCache>
            </c:strRef>
          </c:tx>
          <c:spPr>
            <a:solidFill>
              <a:schemeClr val="accent4"/>
            </a:solidFill>
            <a:ln>
              <a:noFill/>
            </a:ln>
            <a:effectLst/>
          </c:spPr>
          <c:invertIfNegative val="0"/>
          <c:cat>
            <c:multiLvlStrRef>
              <c:f>'Figure 3,1'!$B$1:$I$2</c:f>
              <c:multiLvlStrCache>
                <c:ptCount val="4"/>
                <c:lvl/>
                <c:lvl>
                  <c:pt idx="0">
                    <c:v>Low income</c:v>
                  </c:pt>
                  <c:pt idx="1">
                    <c:v>Lower middle income</c:v>
                  </c:pt>
                  <c:pt idx="2">
                    <c:v>Upper middle income</c:v>
                  </c:pt>
                  <c:pt idx="3">
                    <c:v>High income</c:v>
                  </c:pt>
                </c:lvl>
              </c:multiLvlStrCache>
              <c:extLst/>
            </c:multiLvlStrRef>
          </c:cat>
          <c:val>
            <c:numRef>
              <c:f>'Figure 3,1'!$B$6:$I$6</c:f>
              <c:numCache>
                <c:formatCode>0.0%</c:formatCode>
                <c:ptCount val="4"/>
                <c:pt idx="0">
                  <c:v>6.1190240874906945E-2</c:v>
                </c:pt>
                <c:pt idx="1">
                  <c:v>9.5892895527820987E-2</c:v>
                </c:pt>
                <c:pt idx="2">
                  <c:v>0.43730444004900682</c:v>
                </c:pt>
                <c:pt idx="3">
                  <c:v>0.42381360509342059</c:v>
                </c:pt>
              </c:numCache>
              <c:extLst/>
            </c:numRef>
          </c:val>
          <c:extLst>
            <c:ext xmlns:c16="http://schemas.microsoft.com/office/drawing/2014/chart" uri="{C3380CC4-5D6E-409C-BE32-E72D297353CC}">
              <c16:uniqueId val="{00000003-CDF6-4C5A-9270-CB8265098167}"/>
            </c:ext>
          </c:extLst>
        </c:ser>
        <c:dLbls>
          <c:showLegendKey val="0"/>
          <c:showVal val="0"/>
          <c:showCatName val="0"/>
          <c:showSerName val="0"/>
          <c:showPercent val="0"/>
          <c:showBubbleSize val="0"/>
        </c:dLbls>
        <c:gapWidth val="75"/>
        <c:overlap val="-25"/>
        <c:axId val="454337032"/>
        <c:axId val="454335072"/>
      </c:barChart>
      <c:catAx>
        <c:axId val="4543370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BE"/>
          </a:p>
        </c:txPr>
        <c:crossAx val="454335072"/>
        <c:crosses val="autoZero"/>
        <c:auto val="1"/>
        <c:lblAlgn val="ctr"/>
        <c:lblOffset val="100"/>
        <c:noMultiLvlLbl val="0"/>
      </c:catAx>
      <c:valAx>
        <c:axId val="45433507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2800" b="0" i="0" u="none" strike="noStrike" kern="1200" baseline="0">
                    <a:solidFill>
                      <a:schemeClr val="tx1">
                        <a:lumMod val="65000"/>
                        <a:lumOff val="35000"/>
                      </a:schemeClr>
                    </a:solidFill>
                    <a:latin typeface="+mn-lt"/>
                    <a:ea typeface="+mn-ea"/>
                    <a:cs typeface="+mn-cs"/>
                  </a:defRPr>
                </a:pPr>
                <a:r>
                  <a:rPr lang="en-US" sz="2800"/>
                  <a:t>Employment share</a:t>
                </a:r>
              </a:p>
            </c:rich>
          </c:tx>
          <c:overlay val="0"/>
          <c:spPr>
            <a:noFill/>
            <a:ln>
              <a:noFill/>
            </a:ln>
            <a:effectLst/>
          </c:spPr>
          <c:txPr>
            <a:bodyPr rot="-5400000" spcFirstLastPara="1" vertOverflow="ellipsis" vert="horz" wrap="square" anchor="ctr" anchorCtr="1"/>
            <a:lstStyle/>
            <a:p>
              <a:pPr>
                <a:defRPr sz="2800" b="0" i="0" u="none" strike="noStrike" kern="1200" baseline="0">
                  <a:solidFill>
                    <a:schemeClr val="tx1">
                      <a:lumMod val="65000"/>
                      <a:lumOff val="35000"/>
                    </a:schemeClr>
                  </a:solidFill>
                  <a:latin typeface="+mn-lt"/>
                  <a:ea typeface="+mn-ea"/>
                  <a:cs typeface="+mn-cs"/>
                </a:defRPr>
              </a:pPr>
              <a:endParaRPr lang="en-BE"/>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BE"/>
          </a:p>
        </c:txPr>
        <c:crossAx val="45433703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BE"/>
        </a:p>
      </c:txPr>
    </c:legend>
    <c:plotVisOnly val="1"/>
    <c:dispBlanksAs val="gap"/>
    <c:showDLblsOverMax val="0"/>
  </c:chart>
  <c:spPr>
    <a:noFill/>
    <a:ln>
      <a:noFill/>
    </a:ln>
    <a:effectLst/>
  </c:spPr>
  <c:txPr>
    <a:bodyPr/>
    <a:lstStyle/>
    <a:p>
      <a:pPr>
        <a:defRPr/>
      </a:pPr>
      <a:endParaRPr lang="en-BE"/>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52832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6905625" y="0"/>
            <a:ext cx="5283200" cy="458788"/>
          </a:xfrm>
          <a:prstGeom prst="rect">
            <a:avLst/>
          </a:prstGeom>
        </p:spPr>
        <p:txBody>
          <a:bodyPr vert="horz" lIns="91440" tIns="45720" rIns="91440" bIns="45720" rtlCol="0"/>
          <a:lstStyle>
            <a:lvl1pPr algn="r">
              <a:defRPr sz="1200"/>
            </a:lvl1pPr>
          </a:lstStyle>
          <a:p>
            <a:fld id="{6D20E9AD-7A9F-4DA4-8D53-4FCB9113F2D3}" type="datetimeFigureOut">
              <a:rPr lang="en-GB" smtClean="0"/>
              <a:t>06/06/2024</a:t>
            </a:fld>
            <a:endParaRPr lang="en-GB"/>
          </a:p>
        </p:txBody>
      </p:sp>
      <p:sp>
        <p:nvSpPr>
          <p:cNvPr id="4" name="Slide Image Placeholder 3"/>
          <p:cNvSpPr>
            <a:spLocks noGrp="1" noRot="1" noChangeAspect="1"/>
          </p:cNvSpPr>
          <p:nvPr>
            <p:ph type="sldImg" idx="2"/>
          </p:nvPr>
        </p:nvSpPr>
        <p:spPr>
          <a:xfrm>
            <a:off x="3352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1219200" y="4400550"/>
            <a:ext cx="97536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52832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6905625" y="8685213"/>
            <a:ext cx="5283200" cy="458787"/>
          </a:xfrm>
          <a:prstGeom prst="rect">
            <a:avLst/>
          </a:prstGeom>
        </p:spPr>
        <p:txBody>
          <a:bodyPr vert="horz" lIns="91440" tIns="45720" rIns="91440" bIns="45720" rtlCol="0" anchor="b"/>
          <a:lstStyle>
            <a:lvl1pPr algn="r">
              <a:defRPr sz="1200"/>
            </a:lvl1pPr>
          </a:lstStyle>
          <a:p>
            <a:fld id="{3C59F4EF-2FC3-4ABA-AB20-8B87F83E6956}" type="slidenum">
              <a:rPr lang="en-GB" smtClean="0"/>
              <a:t>‹#›</a:t>
            </a:fld>
            <a:endParaRPr lang="en-GB"/>
          </a:p>
        </p:txBody>
      </p:sp>
    </p:spTree>
    <p:extLst>
      <p:ext uri="{BB962C8B-B14F-4D97-AF65-F5344CB8AC3E}">
        <p14:creationId xmlns:p14="http://schemas.microsoft.com/office/powerpoint/2010/main" val="40627546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52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C59F4EF-2FC3-4ABA-AB20-8B87F83E6956}" type="slidenum">
              <a:rPr lang="en-GB" smtClean="0"/>
              <a:t>1</a:t>
            </a:fld>
            <a:endParaRPr lang="en-GB"/>
          </a:p>
        </p:txBody>
      </p:sp>
    </p:spTree>
    <p:extLst>
      <p:ext uri="{BB962C8B-B14F-4D97-AF65-F5344CB8AC3E}">
        <p14:creationId xmlns:p14="http://schemas.microsoft.com/office/powerpoint/2010/main" val="29624638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52800" y="1143000"/>
            <a:ext cx="54864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baseline="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C59F4EF-2FC3-4ABA-AB20-8B87F83E695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30655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52800" y="1143000"/>
            <a:ext cx="5486400" cy="3086100"/>
          </a:xfrm>
        </p:spPr>
      </p:sp>
      <p:sp>
        <p:nvSpPr>
          <p:cNvPr id="3" name="Notes Placeholder 2"/>
          <p:cNvSpPr>
            <a:spLocks noGrp="1"/>
          </p:cNvSpPr>
          <p:nvPr>
            <p:ph type="body" idx="1"/>
          </p:nvPr>
        </p:nvSpPr>
        <p:spPr/>
        <p:txBody>
          <a:bodyPr/>
          <a:lstStyle/>
          <a:p>
            <a:r>
              <a:rPr lang="en-GB" b="1" dirty="0"/>
              <a:t>Why</a:t>
            </a:r>
            <a:r>
              <a:rPr lang="en-GB" b="1" baseline="0" dirty="0"/>
              <a:t> do we care about training on productivity and working conditions? </a:t>
            </a:r>
            <a:endParaRPr lang="en-GB" b="1" dirty="0"/>
          </a:p>
          <a:p>
            <a:endParaRPr lang="en-GB" dirty="0"/>
          </a:p>
          <a:p>
            <a:pPr marL="171450" lvl="0" indent="-171450" fontAlgn="base">
              <a:buFont typeface="Arial" panose="020B0604020202020204" pitchFamily="34" charset="0"/>
              <a:buChar char="•"/>
            </a:pPr>
            <a:r>
              <a:rPr lang="en-GB" sz="1200" u="none" strike="noStrike" kern="1200" dirty="0">
                <a:solidFill>
                  <a:schemeClr val="tx1"/>
                </a:solidFill>
                <a:effectLst>
                  <a:glow>
                    <a:srgbClr val="000000"/>
                  </a:glow>
                  <a:outerShdw sx="0" sy="0">
                    <a:srgbClr val="000000"/>
                  </a:outerShdw>
                  <a:reflection stA="0" endPos="0" fadeDir="0" sx="0" sy="0"/>
                </a:effectLst>
                <a:latin typeface="+mn-lt"/>
                <a:ea typeface="+mn-ea"/>
                <a:cs typeface="+mn-cs"/>
              </a:rPr>
              <a:t>Small and medium-sized enterprises account for two-thirds of all jobs worldwide. However, they are far less productive than larger firms and low levels of productivity</a:t>
            </a:r>
            <a:r>
              <a:rPr lang="en-GB" sz="1200" u="none" strike="noStrike" kern="1200" baseline="0" dirty="0">
                <a:solidFill>
                  <a:schemeClr val="tx1"/>
                </a:solidFill>
                <a:effectLst>
                  <a:glow>
                    <a:srgbClr val="000000"/>
                  </a:glow>
                  <a:outerShdw sx="0" sy="0">
                    <a:srgbClr val="000000"/>
                  </a:outerShdw>
                  <a:reflection stA="0" endPos="0" fadeDir="0" sx="0" sy="0"/>
                </a:effectLst>
                <a:latin typeface="+mn-lt"/>
                <a:ea typeface="+mn-ea"/>
                <a:cs typeface="+mn-cs"/>
              </a:rPr>
              <a:t> often coexist with poor working conditions.</a:t>
            </a:r>
            <a:endParaRPr lang="en-GB" sz="1200" u="none" strike="noStrike" kern="1200" dirty="0">
              <a:solidFill>
                <a:schemeClr val="tx1"/>
              </a:solidFill>
              <a:effectLst>
                <a:glow>
                  <a:srgbClr val="000000"/>
                </a:glow>
                <a:outerShdw sx="0" sy="0">
                  <a:srgbClr val="000000"/>
                </a:outerShdw>
                <a:reflection stA="0" endPos="0" fadeDir="0" sx="0" sy="0"/>
              </a:effectLst>
              <a:latin typeface="+mn-lt"/>
              <a:ea typeface="+mn-ea"/>
              <a:cs typeface="+mn-cs"/>
            </a:endParaRPr>
          </a:p>
          <a:p>
            <a:pPr lvl="0" fontAlgn="base"/>
            <a:endParaRPr lang="fr-CH" sz="1200" u="none" strike="noStrike" kern="1200" dirty="0">
              <a:solidFill>
                <a:schemeClr val="tx1"/>
              </a:solidFill>
              <a:effectLst>
                <a:glow>
                  <a:srgbClr val="000000"/>
                </a:glow>
                <a:outerShdw sx="0" sy="0">
                  <a:srgbClr val="000000"/>
                </a:outerShdw>
                <a:reflection stA="0" endPos="0" fadeDir="0" sx="0" sy="0"/>
              </a:effectLst>
              <a:latin typeface="+mn-lt"/>
              <a:ea typeface="+mn-ea"/>
              <a:cs typeface="+mn-cs"/>
            </a:endParaRPr>
          </a:p>
          <a:p>
            <a:pPr marL="171450" lvl="0" indent="-171450" fontAlgn="base">
              <a:buFont typeface="Arial" panose="020B0604020202020204" pitchFamily="34" charset="0"/>
              <a:buChar char="•"/>
            </a:pPr>
            <a:r>
              <a:rPr lang="en-GB" sz="1200" dirty="0">
                <a:effectLst/>
                <a:latin typeface="Times New Roman" panose="02020603050405020304" pitchFamily="18" charset="0"/>
                <a:ea typeface="Times New Roman" panose="02020603050405020304" pitchFamily="18" charset="0"/>
              </a:rPr>
              <a:t>Especially in emerging economies, SMEs struggle to deliver the required product quantities at consistent quality meeting international product standards. Therefore, they are less likely to participate in national and global supply chains. </a:t>
            </a:r>
            <a:endParaRPr lang="fr-CH" sz="1200" u="none" strike="noStrike" kern="1200" dirty="0">
              <a:solidFill>
                <a:schemeClr val="tx1"/>
              </a:solidFill>
              <a:effectLst>
                <a:glow>
                  <a:srgbClr val="000000"/>
                </a:glow>
                <a:outerShdw sx="0" sy="0">
                  <a:srgbClr val="000000"/>
                </a:outerShdw>
                <a:reflection stA="0" endPos="0" fadeDir="0" sx="0" sy="0"/>
              </a:effectLst>
              <a:latin typeface="+mn-lt"/>
              <a:ea typeface="+mn-ea"/>
              <a:cs typeface="+mn-cs"/>
            </a:endParaRPr>
          </a:p>
          <a:p>
            <a:pPr lvl="0" fontAlgn="base"/>
            <a:endParaRPr lang="en-GB" sz="1200" u="none" strike="noStrike" kern="1200" dirty="0">
              <a:solidFill>
                <a:schemeClr val="tx1"/>
              </a:solidFill>
              <a:effectLst>
                <a:glow>
                  <a:srgbClr val="000000"/>
                </a:glow>
                <a:outerShdw sx="0" sy="0">
                  <a:srgbClr val="000000"/>
                </a:outerShdw>
                <a:reflection stA="0" endPos="0" fadeDir="0" sx="0" sy="0"/>
              </a:effectLst>
              <a:latin typeface="+mn-lt"/>
              <a:ea typeface="+mn-ea"/>
              <a:cs typeface="+mn-cs"/>
            </a:endParaRPr>
          </a:p>
          <a:p>
            <a:pPr marL="171450" lvl="0" indent="-171450" fontAlgn="base">
              <a:buFont typeface="Arial" panose="020B0604020202020204" pitchFamily="34" charset="0"/>
              <a:buChar char="•"/>
            </a:pPr>
            <a:r>
              <a:rPr lang="en-GB" sz="1200" dirty="0">
                <a:effectLst/>
                <a:latin typeface="Times New Roman" panose="02020603050405020304" pitchFamily="18" charset="0"/>
                <a:ea typeface="Times New Roman" panose="02020603050405020304" pitchFamily="18" charset="0"/>
              </a:rPr>
              <a:t>SCORE focuses</a:t>
            </a:r>
            <a:r>
              <a:rPr lang="en-GB" sz="1200" baseline="0" dirty="0">
                <a:effectLst/>
                <a:latin typeface="Times New Roman" panose="02020603050405020304" pitchFamily="18" charset="0"/>
                <a:ea typeface="Times New Roman" panose="02020603050405020304" pitchFamily="18" charset="0"/>
              </a:rPr>
              <a:t> on </a:t>
            </a:r>
            <a:r>
              <a:rPr lang="en-GB" sz="1200" dirty="0">
                <a:effectLst/>
                <a:latin typeface="Times New Roman" panose="02020603050405020304" pitchFamily="18" charset="0"/>
                <a:ea typeface="Times New Roman" panose="02020603050405020304" pitchFamily="18" charset="0"/>
              </a:rPr>
              <a:t>factors within enterprises that contribute to low productivity</a:t>
            </a:r>
            <a:r>
              <a:rPr lang="en-GB" sz="1200" baseline="0" dirty="0">
                <a:effectLst/>
                <a:latin typeface="Times New Roman" panose="02020603050405020304" pitchFamily="18" charset="0"/>
                <a:ea typeface="Times New Roman" panose="02020603050405020304" pitchFamily="18" charset="0"/>
              </a:rPr>
              <a:t> such as outdated management practices or low skilled labour. Low productivity hampers industrialization and job creation.</a:t>
            </a:r>
            <a:endParaRPr lang="en-GB" sz="1200" kern="1200" baseline="0" dirty="0">
              <a:solidFill>
                <a:schemeClr val="tx1"/>
              </a:solidFill>
              <a:effectLst/>
              <a:latin typeface="+mn-lt"/>
              <a:ea typeface="+mn-ea"/>
              <a:cs typeface="+mn-cs"/>
            </a:endParaRPr>
          </a:p>
          <a:p>
            <a:endParaRPr lang="fr-CH"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mn-lt"/>
                <a:ea typeface="+mn-ea"/>
                <a:cs typeface="+mn-cs"/>
              </a:rPr>
              <a:t>What do we offer?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SCORE is a modular </a:t>
            </a:r>
            <a:r>
              <a:rPr kumimoji="0" lang="de-DE" sz="1200" b="0" i="0" u="none" strike="noStrike" kern="1200" cap="none" spc="0" normalizeH="0" baseline="0" noProof="0" dirty="0">
                <a:ln>
                  <a:noFill/>
                </a:ln>
                <a:solidFill>
                  <a:prstClr val="black"/>
                </a:solidFill>
                <a:effectLst/>
                <a:uLnTx/>
                <a:uFillTx/>
                <a:latin typeface="+mn-lt"/>
                <a:ea typeface="+mn-ea"/>
                <a:cs typeface="+mn-cs"/>
              </a:rPr>
              <a:t>training and in-factory consulting programme for medium sized companies producing for large domestic or international buyers. The program focuses on the manufacturing sector in emerging economies and is usually offered through government agencies or industry associations. The five modules of SCORE offer support on workplace cooperation, quality management, cleaner production, human resource management, and occupational safety and health.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dirty="0">
                <a:ln>
                  <a:noFill/>
                </a:ln>
                <a:solidFill>
                  <a:prstClr val="black"/>
                </a:solidFill>
                <a:effectLst/>
                <a:uLnTx/>
                <a:uFillTx/>
                <a:latin typeface="+mn-lt"/>
                <a:ea typeface="+mn-ea"/>
                <a:cs typeface="+mn-cs"/>
              </a:rPr>
              <a:t>SCORE aims at integrating initiatives to improve working conditions and to upgrade core management practices with the ultimate goal of improved firm productivity and better jobs.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1" i="0" u="none" strike="noStrike" kern="1200" cap="none" spc="0" normalizeH="0" baseline="0" noProof="0" dirty="0">
              <a:ln>
                <a:noFill/>
              </a:ln>
              <a:solidFill>
                <a:prstClr val="black"/>
              </a:solidFill>
              <a:effectLst/>
              <a:uLnTx/>
              <a:uFillTx/>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3C59F4EF-2FC3-4ABA-AB20-8B87F83E6956}" type="slidenum">
              <a:rPr lang="en-GB" smtClean="0"/>
              <a:t>4</a:t>
            </a:fld>
            <a:endParaRPr lang="en-GB"/>
          </a:p>
        </p:txBody>
      </p:sp>
    </p:spTree>
    <p:extLst>
      <p:ext uri="{BB962C8B-B14F-4D97-AF65-F5344CB8AC3E}">
        <p14:creationId xmlns:p14="http://schemas.microsoft.com/office/powerpoint/2010/main" val="34022421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52800" y="1143000"/>
            <a:ext cx="5486400" cy="30861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0826FEE-2901-4F80-B040-94DEDE5C3EC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833437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52800" y="1143000"/>
            <a:ext cx="5486400" cy="3086100"/>
          </a:xfrm>
        </p:spPr>
      </p:sp>
      <p:sp>
        <p:nvSpPr>
          <p:cNvPr id="3" name="Notes Placeholder 2"/>
          <p:cNvSpPr>
            <a:spLocks noGrp="1"/>
          </p:cNvSpPr>
          <p:nvPr>
            <p:ph type="body" idx="1"/>
          </p:nvPr>
        </p:nvSpPr>
        <p:spPr/>
        <p:txBody>
          <a:bodyPr/>
          <a:lstStyle/>
          <a:p>
            <a:r>
              <a:rPr lang="fr-CH" b="1" baseline="0" noProof="0" dirty="0" err="1"/>
              <a:t>Why</a:t>
            </a:r>
            <a:r>
              <a:rPr lang="fr-CH" b="1" baseline="0" noProof="0" dirty="0"/>
              <a:t> do </a:t>
            </a:r>
            <a:r>
              <a:rPr lang="fr-CH" b="1" baseline="0" noProof="0" dirty="0" err="1"/>
              <a:t>we</a:t>
            </a:r>
            <a:r>
              <a:rPr lang="fr-CH" b="1" baseline="0" noProof="0" dirty="0"/>
              <a:t> care about </a:t>
            </a:r>
            <a:r>
              <a:rPr lang="fr-CH" b="1" baseline="0" noProof="0" dirty="0" err="1"/>
              <a:t>women</a:t>
            </a:r>
            <a:r>
              <a:rPr lang="fr-CH" b="1" baseline="0" noProof="0" dirty="0"/>
              <a:t> and </a:t>
            </a:r>
            <a:r>
              <a:rPr lang="fr-CH" b="1" baseline="0" noProof="0" dirty="0" err="1"/>
              <a:t>women's</a:t>
            </a:r>
            <a:r>
              <a:rPr lang="fr-CH" b="1" baseline="0" noProof="0" dirty="0"/>
              <a:t> </a:t>
            </a:r>
            <a:r>
              <a:rPr lang="fr-CH" b="1" baseline="0" noProof="0" dirty="0" err="1"/>
              <a:t>entrepreneurship</a:t>
            </a:r>
            <a:r>
              <a:rPr lang="fr-CH" b="1" baseline="0" noProof="0" dirty="0"/>
              <a:t>?</a:t>
            </a:r>
          </a:p>
          <a:p>
            <a:endParaRPr lang="fr-CH" baseline="0" noProof="0" dirty="0"/>
          </a:p>
          <a:p>
            <a:pPr marL="171450" marR="0" lvl="0" indent="-171450" algn="l" defTabSz="914400" rtl="0" eaLnBrk="0" fontAlgn="base" latinLnBrk="0" hangingPunct="0">
              <a:lnSpc>
                <a:spcPct val="115000"/>
              </a:lnSpc>
              <a:spcBef>
                <a:spcPct val="30000"/>
              </a:spcBef>
              <a:spcAft>
                <a:spcPts val="100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000000"/>
                </a:solidFill>
                <a:effectLst/>
                <a:uLnTx/>
                <a:uFillTx/>
                <a:latin typeface="+mn-lt"/>
                <a:ea typeface="Times New Roman"/>
                <a:cs typeface="Arial" pitchFamily="34" charset="0"/>
              </a:rPr>
              <a:t>Women represent half of the world's population, yet they own between one third and one forth of all formal businesses; </a:t>
            </a:r>
          </a:p>
          <a:p>
            <a:pPr marL="171450" marR="0" lvl="0" indent="-171450" algn="l" defTabSz="914400" rtl="0" eaLnBrk="0" fontAlgn="base" latinLnBrk="0" hangingPunct="0">
              <a:lnSpc>
                <a:spcPct val="115000"/>
              </a:lnSpc>
              <a:spcBef>
                <a:spcPct val="30000"/>
              </a:spcBef>
              <a:spcAft>
                <a:spcPts val="100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000000"/>
                </a:solidFill>
                <a:effectLst/>
                <a:uLnTx/>
                <a:uFillTx/>
                <a:latin typeface="+mn-lt"/>
                <a:ea typeface="Times New Roman"/>
                <a:cs typeface="Arial" pitchFamily="34" charset="0"/>
              </a:rPr>
              <a:t>If women participated in the economy equally to men, it would add up to US$28 trillion, or 26%, to annual global GDP</a:t>
            </a:r>
          </a:p>
          <a:p>
            <a:pPr marL="171450" marR="0" lvl="0" indent="-171450" algn="l" defTabSz="914400" rtl="0" eaLnBrk="0" fontAlgn="base" latinLnBrk="0" hangingPunct="0">
              <a:lnSpc>
                <a:spcPct val="115000"/>
              </a:lnSpc>
              <a:spcBef>
                <a:spcPct val="30000"/>
              </a:spcBef>
              <a:spcAft>
                <a:spcPts val="100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000000"/>
                </a:solidFill>
                <a:effectLst/>
                <a:uLnTx/>
                <a:uFillTx/>
                <a:latin typeface="+mn-lt"/>
                <a:ea typeface="Times New Roman"/>
                <a:cs typeface="Arial" pitchFamily="34" charset="0"/>
              </a:rPr>
              <a:t>Research finds that standard entrepreneurship development interventions are not having the same impact on women as they do on men, some of the reasons are</a:t>
            </a:r>
          </a:p>
          <a:p>
            <a:pPr marL="628650" marR="0" lvl="1" indent="-171450" algn="l" defTabSz="914400" rtl="0" eaLnBrk="0" fontAlgn="base" latinLnBrk="0" hangingPunct="0">
              <a:lnSpc>
                <a:spcPct val="115000"/>
              </a:lnSpc>
              <a:spcBef>
                <a:spcPct val="30000"/>
              </a:spcBef>
              <a:spcAft>
                <a:spcPts val="100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000000"/>
                </a:solidFill>
                <a:effectLst/>
                <a:uLnTx/>
                <a:uFillTx/>
                <a:latin typeface="+mn-lt"/>
                <a:ea typeface="Times New Roman"/>
                <a:cs typeface="Arial" pitchFamily="34" charset="0"/>
              </a:rPr>
              <a:t>Women are more often concentrated in low-value sectors</a:t>
            </a:r>
          </a:p>
          <a:p>
            <a:pPr marL="628650" marR="0" lvl="1" indent="-171450" algn="l" defTabSz="914400" rtl="0" eaLnBrk="0" fontAlgn="base" latinLnBrk="0" hangingPunct="0">
              <a:lnSpc>
                <a:spcPct val="115000"/>
              </a:lnSpc>
              <a:spcBef>
                <a:spcPct val="30000"/>
              </a:spcBef>
              <a:spcAft>
                <a:spcPts val="100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000000"/>
                </a:solidFill>
                <a:effectLst/>
                <a:uLnTx/>
                <a:uFillTx/>
                <a:latin typeface="+mn-lt"/>
                <a:ea typeface="Times New Roman"/>
                <a:cs typeface="Arial" pitchFamily="34" charset="0"/>
              </a:rPr>
              <a:t>Women start with fewer resources: capital, human/skills and networks</a:t>
            </a:r>
          </a:p>
          <a:p>
            <a:pPr marL="628650" marR="0" lvl="1" indent="-171450" algn="l" defTabSz="914400" rtl="0" eaLnBrk="0" fontAlgn="base" latinLnBrk="0" hangingPunct="0">
              <a:lnSpc>
                <a:spcPct val="115000"/>
              </a:lnSpc>
              <a:spcBef>
                <a:spcPct val="30000"/>
              </a:spcBef>
              <a:spcAft>
                <a:spcPts val="100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000000"/>
                </a:solidFill>
                <a:effectLst/>
                <a:uLnTx/>
                <a:uFillTx/>
                <a:latin typeface="+mn-lt"/>
                <a:ea typeface="Times New Roman"/>
                <a:cs typeface="Arial" pitchFamily="34" charset="0"/>
              </a:rPr>
              <a:t>Women spend a higher percentage of their time on family responsibilities (globally women spend 4h47 minutes compared to men's 1h30) </a:t>
            </a:r>
          </a:p>
          <a:p>
            <a:pPr marL="171450" indent="-171450">
              <a:buFont typeface="Arial" panose="020B0604020202020204" pitchFamily="34" charset="0"/>
              <a:buChar char="•"/>
            </a:pPr>
            <a:r>
              <a:rPr lang="fr-CH" baseline="0" noProof="0" dirty="0" err="1"/>
              <a:t>Yet</a:t>
            </a:r>
            <a:r>
              <a:rPr lang="fr-CH" baseline="0" noProof="0" dirty="0"/>
              <a:t> </a:t>
            </a:r>
            <a:r>
              <a:rPr lang="fr-CH" baseline="0" noProof="0" dirty="0" err="1"/>
              <a:t>women</a:t>
            </a:r>
            <a:r>
              <a:rPr lang="fr-CH" baseline="0" noProof="0" dirty="0"/>
              <a:t> are </a:t>
            </a:r>
            <a:r>
              <a:rPr lang="fr-CH" baseline="0" noProof="0" dirty="0" err="1"/>
              <a:t>also</a:t>
            </a:r>
            <a:r>
              <a:rPr lang="fr-CH" baseline="0" noProof="0" dirty="0"/>
              <a:t> </a:t>
            </a:r>
            <a:r>
              <a:rPr lang="fr-CH" baseline="0" noProof="0" dirty="0" err="1"/>
              <a:t>found</a:t>
            </a:r>
            <a:r>
              <a:rPr lang="fr-CH" baseline="0" noProof="0" dirty="0"/>
              <a:t> to </a:t>
            </a:r>
            <a:r>
              <a:rPr lang="fr-CH" baseline="0" noProof="0" dirty="0" err="1"/>
              <a:t>reinvest</a:t>
            </a:r>
            <a:r>
              <a:rPr lang="fr-CH" baseline="0" noProof="0" dirty="0"/>
              <a:t> 90% of </a:t>
            </a:r>
            <a:r>
              <a:rPr lang="fr-CH" baseline="0" noProof="0" dirty="0" err="1"/>
              <a:t>their</a:t>
            </a:r>
            <a:r>
              <a:rPr lang="fr-CH" baseline="0" noProof="0" dirty="0"/>
              <a:t> </a:t>
            </a:r>
            <a:r>
              <a:rPr lang="fr-CH" baseline="0" noProof="0" dirty="0" err="1"/>
              <a:t>income</a:t>
            </a:r>
            <a:r>
              <a:rPr lang="fr-CH" baseline="0" noProof="0" dirty="0"/>
              <a:t> to support the </a:t>
            </a:r>
            <a:r>
              <a:rPr lang="fr-CH" baseline="0" noProof="0" dirty="0" err="1"/>
              <a:t>health</a:t>
            </a:r>
            <a:r>
              <a:rPr lang="fr-CH" baseline="0" noProof="0" dirty="0"/>
              <a:t>, nutrition and </a:t>
            </a:r>
            <a:r>
              <a:rPr lang="fr-CH" baseline="0" noProof="0" dirty="0" err="1"/>
              <a:t>education</a:t>
            </a:r>
            <a:r>
              <a:rPr lang="fr-CH" baseline="0" noProof="0" dirty="0"/>
              <a:t> of </a:t>
            </a:r>
            <a:r>
              <a:rPr lang="fr-CH" baseline="0" noProof="0" dirty="0" err="1"/>
              <a:t>their</a:t>
            </a:r>
            <a:r>
              <a:rPr lang="fr-CH" baseline="0" noProof="0" dirty="0"/>
              <a:t> </a:t>
            </a:r>
            <a:r>
              <a:rPr lang="fr-CH" baseline="0" noProof="0" dirty="0" err="1"/>
              <a:t>families</a:t>
            </a:r>
            <a:r>
              <a:rPr lang="fr-CH" baseline="0" noProof="0" dirty="0"/>
              <a:t>. </a:t>
            </a:r>
            <a:r>
              <a:rPr lang="fr-CH" baseline="0" noProof="0" dirty="0" err="1"/>
              <a:t>Thus</a:t>
            </a:r>
            <a:r>
              <a:rPr lang="fr-CH" baseline="0" noProof="0" dirty="0"/>
              <a:t>, </a:t>
            </a:r>
            <a:r>
              <a:rPr lang="fr-CH" baseline="0" noProof="0" dirty="0" err="1"/>
              <a:t>supporting</a:t>
            </a:r>
            <a:r>
              <a:rPr lang="fr-CH" baseline="0" noProof="0" dirty="0"/>
              <a:t> </a:t>
            </a:r>
            <a:r>
              <a:rPr lang="fr-CH" baseline="0" noProof="0" dirty="0" err="1"/>
              <a:t>women</a:t>
            </a:r>
            <a:r>
              <a:rPr lang="fr-CH" baseline="0" noProof="0" dirty="0"/>
              <a:t> to </a:t>
            </a:r>
            <a:r>
              <a:rPr lang="fr-CH" baseline="0" noProof="0" dirty="0" err="1"/>
              <a:t>be</a:t>
            </a:r>
            <a:r>
              <a:rPr lang="fr-CH" baseline="0" noProof="0" dirty="0"/>
              <a:t> more productive entrepreneurs </a:t>
            </a:r>
            <a:r>
              <a:rPr lang="fr-CH" baseline="0" noProof="0" dirty="0" err="1"/>
              <a:t>helps</a:t>
            </a:r>
            <a:r>
              <a:rPr lang="fr-CH" baseline="0" noProof="0" dirty="0"/>
              <a:t> not </a:t>
            </a:r>
            <a:r>
              <a:rPr lang="fr-CH" baseline="0" noProof="0" dirty="0" err="1"/>
              <a:t>only</a:t>
            </a:r>
            <a:r>
              <a:rPr lang="fr-CH" baseline="0" noProof="0" dirty="0"/>
              <a:t> </a:t>
            </a:r>
            <a:r>
              <a:rPr lang="fr-CH" baseline="0" noProof="0" dirty="0" err="1"/>
              <a:t>themselves</a:t>
            </a:r>
            <a:r>
              <a:rPr lang="fr-CH" baseline="0" noProof="0" dirty="0"/>
              <a:t> but </a:t>
            </a:r>
            <a:r>
              <a:rPr lang="fr-CH" baseline="0" noProof="0" dirty="0" err="1"/>
              <a:t>communities</a:t>
            </a:r>
            <a:r>
              <a:rPr lang="fr-CH" baseline="0" noProof="0" dirty="0"/>
              <a:t> at large </a:t>
            </a:r>
            <a:r>
              <a:rPr lang="fr-CH" baseline="0" noProof="0" dirty="0" err="1"/>
              <a:t>through</a:t>
            </a:r>
            <a:r>
              <a:rPr lang="fr-CH" baseline="0" noProof="0" dirty="0"/>
              <a:t> </a:t>
            </a:r>
            <a:r>
              <a:rPr lang="fr-CH" baseline="0" noProof="0" dirty="0" err="1"/>
              <a:t>their</a:t>
            </a:r>
            <a:r>
              <a:rPr lang="fr-CH" baseline="0" noProof="0" dirty="0"/>
              <a:t> multiplier </a:t>
            </a:r>
            <a:r>
              <a:rPr lang="fr-CH" baseline="0" noProof="0" dirty="0" err="1"/>
              <a:t>effects</a:t>
            </a:r>
            <a:endParaRPr lang="fr-CH" baseline="0" noProof="0" dirty="0"/>
          </a:p>
          <a:p>
            <a:pPr marL="0" indent="0">
              <a:buFont typeface="Arial" panose="020B0604020202020204" pitchFamily="34" charset="0"/>
              <a:buNone/>
            </a:pPr>
            <a:endParaRPr lang="fr-CH" baseline="0" noProof="0"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mn-lt"/>
                <a:ea typeface="+mn-ea"/>
                <a:cs typeface="+mn-cs"/>
              </a:rPr>
              <a:t>What are we offering?</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The Women's Entrepreneurship Development programme provides training and support services for women who wish to start and run their businesses. It does so with a gender perspective that contributes to their empowerment.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For over 15 years ILO WED has worked with service providers to better understand their current service provision to women, identify practical ways in which to improve, and equip them with gender-sensitive business management training packages. In addition, ILO WED periodically undertakes applied research on obstacles and specific needs of female entrepreneurs to support national policy dialogue and programmes.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CH" sz="1200" b="0" i="0" u="none" strike="noStrike" kern="1200" cap="none" spc="0" normalizeH="0" baseline="0" noProof="0" dirty="0">
              <a:ln>
                <a:noFill/>
              </a:ln>
              <a:solidFill>
                <a:prstClr val="black"/>
              </a:solidFill>
              <a:effectLst/>
              <a:uLnTx/>
              <a:uFillTx/>
              <a:latin typeface="+mn-lt"/>
              <a:ea typeface="+mn-ea"/>
              <a:cs typeface="+mn-cs"/>
            </a:endParaRPr>
          </a:p>
          <a:p>
            <a:pPr marL="0" indent="0">
              <a:buFont typeface="Arial" panose="020B0604020202020204" pitchFamily="34" charset="0"/>
              <a:buNone/>
            </a:pPr>
            <a:endParaRPr lang="fr-CH" baseline="0" noProof="0" dirty="0"/>
          </a:p>
        </p:txBody>
      </p:sp>
      <p:sp>
        <p:nvSpPr>
          <p:cNvPr id="4" name="Slide Number Placeholder 3"/>
          <p:cNvSpPr>
            <a:spLocks noGrp="1"/>
          </p:cNvSpPr>
          <p:nvPr>
            <p:ph type="sldNum" sz="quarter" idx="10"/>
          </p:nvPr>
        </p:nvSpPr>
        <p:spPr/>
        <p:txBody>
          <a:bodyPr/>
          <a:lstStyle/>
          <a:p>
            <a:fld id="{3C59F4EF-2FC3-4ABA-AB20-8B87F83E6956}" type="slidenum">
              <a:rPr lang="en-GB" smtClean="0"/>
              <a:t>6</a:t>
            </a:fld>
            <a:endParaRPr lang="en-GB"/>
          </a:p>
        </p:txBody>
      </p:sp>
    </p:spTree>
    <p:extLst>
      <p:ext uri="{BB962C8B-B14F-4D97-AF65-F5344CB8AC3E}">
        <p14:creationId xmlns:p14="http://schemas.microsoft.com/office/powerpoint/2010/main" val="35526687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52800" y="1143000"/>
            <a:ext cx="5486400" cy="3086100"/>
          </a:xfrm>
        </p:spPr>
      </p:sp>
      <p:sp>
        <p:nvSpPr>
          <p:cNvPr id="3" name="Notes Placeholder 2"/>
          <p:cNvSpPr>
            <a:spLocks noGrp="1"/>
          </p:cNvSpPr>
          <p:nvPr>
            <p:ph type="body" idx="1"/>
          </p:nvPr>
        </p:nvSpPr>
        <p:spPr/>
        <p:txBody>
          <a:bodyPr/>
          <a:lstStyle/>
          <a:p>
            <a:endParaRPr lang="en-US" noProof="0" dirty="0"/>
          </a:p>
        </p:txBody>
      </p:sp>
      <p:sp>
        <p:nvSpPr>
          <p:cNvPr id="4" name="Slide Number Placeholder 3"/>
          <p:cNvSpPr>
            <a:spLocks noGrp="1"/>
          </p:cNvSpPr>
          <p:nvPr>
            <p:ph type="sldNum" sz="quarter" idx="10"/>
          </p:nvPr>
        </p:nvSpPr>
        <p:spPr/>
        <p:txBody>
          <a:bodyPr/>
          <a:lstStyle/>
          <a:p>
            <a:fld id="{D0826FEE-2901-4F80-B040-94DEDE5C3ECF}" type="slidenum">
              <a:rPr lang="en-GB" smtClean="0"/>
              <a:t>7</a:t>
            </a:fld>
            <a:endParaRPr lang="en-GB"/>
          </a:p>
        </p:txBody>
      </p:sp>
    </p:spTree>
    <p:extLst>
      <p:ext uri="{BB962C8B-B14F-4D97-AF65-F5344CB8AC3E}">
        <p14:creationId xmlns:p14="http://schemas.microsoft.com/office/powerpoint/2010/main" val="41800790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52800" y="1143000"/>
            <a:ext cx="5486400" cy="3086100"/>
          </a:xfrm>
        </p:spPr>
      </p:sp>
      <p:sp>
        <p:nvSpPr>
          <p:cNvPr id="3" name="Notes Placeholder 2"/>
          <p:cNvSpPr>
            <a:spLocks noGrp="1"/>
          </p:cNvSpPr>
          <p:nvPr>
            <p:ph type="body" idx="1"/>
          </p:nvPr>
        </p:nvSpPr>
        <p:spPr/>
        <p:txBody>
          <a:bodyPr/>
          <a:lstStyle/>
          <a:p>
            <a:r>
              <a:rPr lang="en-GB" b="1" dirty="0"/>
              <a:t>Why</a:t>
            </a:r>
            <a:r>
              <a:rPr lang="en-GB" b="1" baseline="0" dirty="0"/>
              <a:t> do we care about training on productivity and working conditions? </a:t>
            </a:r>
            <a:endParaRPr lang="en-GB" b="1" dirty="0"/>
          </a:p>
          <a:p>
            <a:endParaRPr lang="en-GB" dirty="0"/>
          </a:p>
          <a:p>
            <a:pPr marL="171450" lvl="0" indent="-171450" fontAlgn="base">
              <a:buFont typeface="Arial" panose="020B0604020202020204" pitchFamily="34" charset="0"/>
              <a:buChar char="•"/>
            </a:pPr>
            <a:r>
              <a:rPr lang="en-GB" sz="1200" u="none" strike="noStrike" kern="1200" dirty="0">
                <a:solidFill>
                  <a:schemeClr val="tx1"/>
                </a:solidFill>
                <a:effectLst>
                  <a:glow>
                    <a:srgbClr val="000000"/>
                  </a:glow>
                  <a:outerShdw sx="0" sy="0">
                    <a:srgbClr val="000000"/>
                  </a:outerShdw>
                  <a:reflection stA="0" endPos="0" fadeDir="0" sx="0" sy="0"/>
                </a:effectLst>
                <a:latin typeface="+mn-lt"/>
                <a:ea typeface="+mn-ea"/>
                <a:cs typeface="+mn-cs"/>
              </a:rPr>
              <a:t>Small and medium-sized enterprises account for two-thirds of all jobs worldwide. However, they are far less productive than larger firms and low levels of productivity</a:t>
            </a:r>
            <a:r>
              <a:rPr lang="en-GB" sz="1200" u="none" strike="noStrike" kern="1200" baseline="0" dirty="0">
                <a:solidFill>
                  <a:schemeClr val="tx1"/>
                </a:solidFill>
                <a:effectLst>
                  <a:glow>
                    <a:srgbClr val="000000"/>
                  </a:glow>
                  <a:outerShdw sx="0" sy="0">
                    <a:srgbClr val="000000"/>
                  </a:outerShdw>
                  <a:reflection stA="0" endPos="0" fadeDir="0" sx="0" sy="0"/>
                </a:effectLst>
                <a:latin typeface="+mn-lt"/>
                <a:ea typeface="+mn-ea"/>
                <a:cs typeface="+mn-cs"/>
              </a:rPr>
              <a:t> often coexist with poor working conditions.</a:t>
            </a:r>
            <a:endParaRPr lang="en-GB" sz="1200" u="none" strike="noStrike" kern="1200" dirty="0">
              <a:solidFill>
                <a:schemeClr val="tx1"/>
              </a:solidFill>
              <a:effectLst>
                <a:glow>
                  <a:srgbClr val="000000"/>
                </a:glow>
                <a:outerShdw sx="0" sy="0">
                  <a:srgbClr val="000000"/>
                </a:outerShdw>
                <a:reflection stA="0" endPos="0" fadeDir="0" sx="0" sy="0"/>
              </a:effectLst>
              <a:latin typeface="+mn-lt"/>
              <a:ea typeface="+mn-ea"/>
              <a:cs typeface="+mn-cs"/>
            </a:endParaRPr>
          </a:p>
          <a:p>
            <a:pPr lvl="0" fontAlgn="base"/>
            <a:endParaRPr lang="fr-CH" sz="1200" u="none" strike="noStrike" kern="1200" dirty="0">
              <a:solidFill>
                <a:schemeClr val="tx1"/>
              </a:solidFill>
              <a:effectLst>
                <a:glow>
                  <a:srgbClr val="000000"/>
                </a:glow>
                <a:outerShdw sx="0" sy="0">
                  <a:srgbClr val="000000"/>
                </a:outerShdw>
                <a:reflection stA="0" endPos="0" fadeDir="0" sx="0" sy="0"/>
              </a:effectLst>
              <a:latin typeface="+mn-lt"/>
              <a:ea typeface="+mn-ea"/>
              <a:cs typeface="+mn-cs"/>
            </a:endParaRPr>
          </a:p>
          <a:p>
            <a:pPr marL="171450" lvl="0" indent="-171450" fontAlgn="base">
              <a:buFont typeface="Arial" panose="020B0604020202020204" pitchFamily="34" charset="0"/>
              <a:buChar char="•"/>
            </a:pPr>
            <a:r>
              <a:rPr lang="en-GB" sz="1200" dirty="0">
                <a:effectLst/>
                <a:latin typeface="Times New Roman" panose="02020603050405020304" pitchFamily="18" charset="0"/>
                <a:ea typeface="Times New Roman" panose="02020603050405020304" pitchFamily="18" charset="0"/>
              </a:rPr>
              <a:t>Especially in emerging economies, SMEs struggle to deliver the required product quantities at consistent quality meeting international product standards. Therefore, they are less likely to participate in national and global supply chains. </a:t>
            </a:r>
            <a:endParaRPr lang="fr-CH" sz="1200" u="none" strike="noStrike" kern="1200" dirty="0">
              <a:solidFill>
                <a:schemeClr val="tx1"/>
              </a:solidFill>
              <a:effectLst>
                <a:glow>
                  <a:srgbClr val="000000"/>
                </a:glow>
                <a:outerShdw sx="0" sy="0">
                  <a:srgbClr val="000000"/>
                </a:outerShdw>
                <a:reflection stA="0" endPos="0" fadeDir="0" sx="0" sy="0"/>
              </a:effectLst>
              <a:latin typeface="+mn-lt"/>
              <a:ea typeface="+mn-ea"/>
              <a:cs typeface="+mn-cs"/>
            </a:endParaRPr>
          </a:p>
          <a:p>
            <a:pPr lvl="0" fontAlgn="base"/>
            <a:endParaRPr lang="en-GB" sz="1200" u="none" strike="noStrike" kern="1200" dirty="0">
              <a:solidFill>
                <a:schemeClr val="tx1"/>
              </a:solidFill>
              <a:effectLst>
                <a:glow>
                  <a:srgbClr val="000000"/>
                </a:glow>
                <a:outerShdw sx="0" sy="0">
                  <a:srgbClr val="000000"/>
                </a:outerShdw>
                <a:reflection stA="0" endPos="0" fadeDir="0" sx="0" sy="0"/>
              </a:effectLst>
              <a:latin typeface="+mn-lt"/>
              <a:ea typeface="+mn-ea"/>
              <a:cs typeface="+mn-cs"/>
            </a:endParaRPr>
          </a:p>
          <a:p>
            <a:pPr marL="171450" lvl="0" indent="-171450" fontAlgn="base">
              <a:buFont typeface="Arial" panose="020B0604020202020204" pitchFamily="34" charset="0"/>
              <a:buChar char="•"/>
            </a:pPr>
            <a:r>
              <a:rPr lang="en-GB" sz="1200" dirty="0">
                <a:effectLst/>
                <a:latin typeface="Times New Roman" panose="02020603050405020304" pitchFamily="18" charset="0"/>
                <a:ea typeface="Times New Roman" panose="02020603050405020304" pitchFamily="18" charset="0"/>
              </a:rPr>
              <a:t>SCORE focuses</a:t>
            </a:r>
            <a:r>
              <a:rPr lang="en-GB" sz="1200" baseline="0" dirty="0">
                <a:effectLst/>
                <a:latin typeface="Times New Roman" panose="02020603050405020304" pitchFamily="18" charset="0"/>
                <a:ea typeface="Times New Roman" panose="02020603050405020304" pitchFamily="18" charset="0"/>
              </a:rPr>
              <a:t> on </a:t>
            </a:r>
            <a:r>
              <a:rPr lang="en-GB" sz="1200" dirty="0">
                <a:effectLst/>
                <a:latin typeface="Times New Roman" panose="02020603050405020304" pitchFamily="18" charset="0"/>
                <a:ea typeface="Times New Roman" panose="02020603050405020304" pitchFamily="18" charset="0"/>
              </a:rPr>
              <a:t>factors within enterprises that contribute to low productivity</a:t>
            </a:r>
            <a:r>
              <a:rPr lang="en-GB" sz="1200" baseline="0" dirty="0">
                <a:effectLst/>
                <a:latin typeface="Times New Roman" panose="02020603050405020304" pitchFamily="18" charset="0"/>
                <a:ea typeface="Times New Roman" panose="02020603050405020304" pitchFamily="18" charset="0"/>
              </a:rPr>
              <a:t> such as outdated management practices or low skilled labour. Low productivity hampers industrialization and job creation.</a:t>
            </a:r>
            <a:endParaRPr lang="en-GB" sz="1200" kern="1200" baseline="0" dirty="0">
              <a:solidFill>
                <a:schemeClr val="tx1"/>
              </a:solidFill>
              <a:effectLst/>
              <a:latin typeface="+mn-lt"/>
              <a:ea typeface="+mn-ea"/>
              <a:cs typeface="+mn-cs"/>
            </a:endParaRPr>
          </a:p>
          <a:p>
            <a:endParaRPr lang="fr-CH"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mn-lt"/>
                <a:ea typeface="+mn-ea"/>
                <a:cs typeface="+mn-cs"/>
              </a:rPr>
              <a:t>What do we offer?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SCORE is a modular </a:t>
            </a:r>
            <a:r>
              <a:rPr kumimoji="0" lang="de-DE" sz="1200" b="0" i="0" u="none" strike="noStrike" kern="1200" cap="none" spc="0" normalizeH="0" baseline="0" noProof="0" dirty="0">
                <a:ln>
                  <a:noFill/>
                </a:ln>
                <a:solidFill>
                  <a:prstClr val="black"/>
                </a:solidFill>
                <a:effectLst/>
                <a:uLnTx/>
                <a:uFillTx/>
                <a:latin typeface="+mn-lt"/>
                <a:ea typeface="+mn-ea"/>
                <a:cs typeface="+mn-cs"/>
              </a:rPr>
              <a:t>training and in-factory consulting programme for medium sized companies producing for large domestic or international buyers. The program focuses on the manufacturing sector in emerging economies and is usually offered through government agencies or industry associations. The five modules of SCORE offer support on workplace cooperation, quality management, cleaner production, human resource management, and occupational safety and health.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dirty="0">
                <a:ln>
                  <a:noFill/>
                </a:ln>
                <a:solidFill>
                  <a:prstClr val="black"/>
                </a:solidFill>
                <a:effectLst/>
                <a:uLnTx/>
                <a:uFillTx/>
                <a:latin typeface="+mn-lt"/>
                <a:ea typeface="+mn-ea"/>
                <a:cs typeface="+mn-cs"/>
              </a:rPr>
              <a:t>SCORE aims at integrating initiatives to improve working conditions and to upgrade core management practices with the ultimate goal of improved firm productivity and better jobs.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1" i="0" u="none" strike="noStrike" kern="1200" cap="none" spc="0" normalizeH="0" baseline="0" noProof="0" dirty="0">
              <a:ln>
                <a:noFill/>
              </a:ln>
              <a:solidFill>
                <a:prstClr val="black"/>
              </a:solidFill>
              <a:effectLst/>
              <a:uLnTx/>
              <a:uFillTx/>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3C59F4EF-2FC3-4ABA-AB20-8B87F83E6956}" type="slidenum">
              <a:rPr lang="en-GB" smtClean="0"/>
              <a:t>8</a:t>
            </a:fld>
            <a:endParaRPr lang="en-GB"/>
          </a:p>
        </p:txBody>
      </p:sp>
    </p:spTree>
    <p:extLst>
      <p:ext uri="{BB962C8B-B14F-4D97-AF65-F5344CB8AC3E}">
        <p14:creationId xmlns:p14="http://schemas.microsoft.com/office/powerpoint/2010/main" val="22068776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52800" y="1143000"/>
            <a:ext cx="5486400" cy="3086100"/>
          </a:xfrm>
        </p:spPr>
      </p:sp>
      <p:sp>
        <p:nvSpPr>
          <p:cNvPr id="3" name="Notes Placeholder 2"/>
          <p:cNvSpPr>
            <a:spLocks noGrp="1"/>
          </p:cNvSpPr>
          <p:nvPr>
            <p:ph type="body" idx="1"/>
          </p:nvPr>
        </p:nvSpPr>
        <p:spPr/>
        <p:txBody>
          <a:bodyPr/>
          <a:lstStyle/>
          <a:p>
            <a:r>
              <a:rPr lang="en-GB" b="1" dirty="0"/>
              <a:t>Why</a:t>
            </a:r>
            <a:r>
              <a:rPr lang="en-GB" b="1" baseline="0" dirty="0"/>
              <a:t> do we care about training on productivity and working conditions? </a:t>
            </a:r>
            <a:endParaRPr lang="en-GB" b="1" dirty="0"/>
          </a:p>
          <a:p>
            <a:endParaRPr lang="en-GB" dirty="0"/>
          </a:p>
          <a:p>
            <a:pPr marL="171450" lvl="0" indent="-171450" fontAlgn="base">
              <a:buFont typeface="Arial" panose="020B0604020202020204" pitchFamily="34" charset="0"/>
              <a:buChar char="•"/>
            </a:pPr>
            <a:r>
              <a:rPr lang="en-GB" sz="1200" u="none" strike="noStrike" kern="1200" dirty="0">
                <a:solidFill>
                  <a:schemeClr val="tx1"/>
                </a:solidFill>
                <a:effectLst>
                  <a:glow>
                    <a:srgbClr val="000000"/>
                  </a:glow>
                  <a:outerShdw sx="0" sy="0">
                    <a:srgbClr val="000000"/>
                  </a:outerShdw>
                  <a:reflection stA="0" endPos="0" fadeDir="0" sx="0" sy="0"/>
                </a:effectLst>
                <a:latin typeface="+mn-lt"/>
                <a:ea typeface="+mn-ea"/>
                <a:cs typeface="+mn-cs"/>
              </a:rPr>
              <a:t>Small and medium-sized enterprises account for two-thirds of all jobs worldwide. However, they are far less productive than larger firms and low levels of productivity</a:t>
            </a:r>
            <a:r>
              <a:rPr lang="en-GB" sz="1200" u="none" strike="noStrike" kern="1200" baseline="0" dirty="0">
                <a:solidFill>
                  <a:schemeClr val="tx1"/>
                </a:solidFill>
                <a:effectLst>
                  <a:glow>
                    <a:srgbClr val="000000"/>
                  </a:glow>
                  <a:outerShdw sx="0" sy="0">
                    <a:srgbClr val="000000"/>
                  </a:outerShdw>
                  <a:reflection stA="0" endPos="0" fadeDir="0" sx="0" sy="0"/>
                </a:effectLst>
                <a:latin typeface="+mn-lt"/>
                <a:ea typeface="+mn-ea"/>
                <a:cs typeface="+mn-cs"/>
              </a:rPr>
              <a:t> often coexist with poor working conditions.</a:t>
            </a:r>
            <a:endParaRPr lang="en-GB" sz="1200" u="none" strike="noStrike" kern="1200" dirty="0">
              <a:solidFill>
                <a:schemeClr val="tx1"/>
              </a:solidFill>
              <a:effectLst>
                <a:glow>
                  <a:srgbClr val="000000"/>
                </a:glow>
                <a:outerShdw sx="0" sy="0">
                  <a:srgbClr val="000000"/>
                </a:outerShdw>
                <a:reflection stA="0" endPos="0" fadeDir="0" sx="0" sy="0"/>
              </a:effectLst>
              <a:latin typeface="+mn-lt"/>
              <a:ea typeface="+mn-ea"/>
              <a:cs typeface="+mn-cs"/>
            </a:endParaRPr>
          </a:p>
          <a:p>
            <a:pPr lvl="0" fontAlgn="base"/>
            <a:endParaRPr lang="fr-CH" sz="1200" u="none" strike="noStrike" kern="1200" dirty="0">
              <a:solidFill>
                <a:schemeClr val="tx1"/>
              </a:solidFill>
              <a:effectLst>
                <a:glow>
                  <a:srgbClr val="000000"/>
                </a:glow>
                <a:outerShdw sx="0" sy="0">
                  <a:srgbClr val="000000"/>
                </a:outerShdw>
                <a:reflection stA="0" endPos="0" fadeDir="0" sx="0" sy="0"/>
              </a:effectLst>
              <a:latin typeface="+mn-lt"/>
              <a:ea typeface="+mn-ea"/>
              <a:cs typeface="+mn-cs"/>
            </a:endParaRPr>
          </a:p>
          <a:p>
            <a:pPr marL="171450" lvl="0" indent="-171450" fontAlgn="base">
              <a:buFont typeface="Arial" panose="020B0604020202020204" pitchFamily="34" charset="0"/>
              <a:buChar char="•"/>
            </a:pPr>
            <a:r>
              <a:rPr lang="en-GB" sz="1200" dirty="0">
                <a:effectLst/>
                <a:latin typeface="Times New Roman" panose="02020603050405020304" pitchFamily="18" charset="0"/>
                <a:ea typeface="Times New Roman" panose="02020603050405020304" pitchFamily="18" charset="0"/>
              </a:rPr>
              <a:t>Especially in emerging economies, SMEs struggle to deliver the required product quantities at consistent quality meeting international product standards. Therefore, they are less likely to participate in national and global supply chains. </a:t>
            </a:r>
            <a:endParaRPr lang="fr-CH" sz="1200" u="none" strike="noStrike" kern="1200" dirty="0">
              <a:solidFill>
                <a:schemeClr val="tx1"/>
              </a:solidFill>
              <a:effectLst>
                <a:glow>
                  <a:srgbClr val="000000"/>
                </a:glow>
                <a:outerShdw sx="0" sy="0">
                  <a:srgbClr val="000000"/>
                </a:outerShdw>
                <a:reflection stA="0" endPos="0" fadeDir="0" sx="0" sy="0"/>
              </a:effectLst>
              <a:latin typeface="+mn-lt"/>
              <a:ea typeface="+mn-ea"/>
              <a:cs typeface="+mn-cs"/>
            </a:endParaRPr>
          </a:p>
          <a:p>
            <a:pPr lvl="0" fontAlgn="base"/>
            <a:endParaRPr lang="en-GB" sz="1200" u="none" strike="noStrike" kern="1200" dirty="0">
              <a:solidFill>
                <a:schemeClr val="tx1"/>
              </a:solidFill>
              <a:effectLst>
                <a:glow>
                  <a:srgbClr val="000000"/>
                </a:glow>
                <a:outerShdw sx="0" sy="0">
                  <a:srgbClr val="000000"/>
                </a:outerShdw>
                <a:reflection stA="0" endPos="0" fadeDir="0" sx="0" sy="0"/>
              </a:effectLst>
              <a:latin typeface="+mn-lt"/>
              <a:ea typeface="+mn-ea"/>
              <a:cs typeface="+mn-cs"/>
            </a:endParaRPr>
          </a:p>
          <a:p>
            <a:pPr marL="171450" lvl="0" indent="-171450" fontAlgn="base">
              <a:buFont typeface="Arial" panose="020B0604020202020204" pitchFamily="34" charset="0"/>
              <a:buChar char="•"/>
            </a:pPr>
            <a:r>
              <a:rPr lang="en-GB" sz="1200" dirty="0">
                <a:effectLst/>
                <a:latin typeface="Times New Roman" panose="02020603050405020304" pitchFamily="18" charset="0"/>
                <a:ea typeface="Times New Roman" panose="02020603050405020304" pitchFamily="18" charset="0"/>
              </a:rPr>
              <a:t>SCORE focuses</a:t>
            </a:r>
            <a:r>
              <a:rPr lang="en-GB" sz="1200" baseline="0" dirty="0">
                <a:effectLst/>
                <a:latin typeface="Times New Roman" panose="02020603050405020304" pitchFamily="18" charset="0"/>
                <a:ea typeface="Times New Roman" panose="02020603050405020304" pitchFamily="18" charset="0"/>
              </a:rPr>
              <a:t> on </a:t>
            </a:r>
            <a:r>
              <a:rPr lang="en-GB" sz="1200" dirty="0">
                <a:effectLst/>
                <a:latin typeface="Times New Roman" panose="02020603050405020304" pitchFamily="18" charset="0"/>
                <a:ea typeface="Times New Roman" panose="02020603050405020304" pitchFamily="18" charset="0"/>
              </a:rPr>
              <a:t>factors within enterprises that contribute to low productivity</a:t>
            </a:r>
            <a:r>
              <a:rPr lang="en-GB" sz="1200" baseline="0" dirty="0">
                <a:effectLst/>
                <a:latin typeface="Times New Roman" panose="02020603050405020304" pitchFamily="18" charset="0"/>
                <a:ea typeface="Times New Roman" panose="02020603050405020304" pitchFamily="18" charset="0"/>
              </a:rPr>
              <a:t> such as outdated management practices or low skilled labour. Low productivity hampers industrialization and job creation.</a:t>
            </a:r>
            <a:endParaRPr lang="en-GB" sz="1200" kern="1200" baseline="0" dirty="0">
              <a:solidFill>
                <a:schemeClr val="tx1"/>
              </a:solidFill>
              <a:effectLst/>
              <a:latin typeface="+mn-lt"/>
              <a:ea typeface="+mn-ea"/>
              <a:cs typeface="+mn-cs"/>
            </a:endParaRPr>
          </a:p>
          <a:p>
            <a:endParaRPr lang="fr-CH"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mn-lt"/>
                <a:ea typeface="+mn-ea"/>
                <a:cs typeface="+mn-cs"/>
              </a:rPr>
              <a:t>What do we offer?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SCORE is a modular </a:t>
            </a:r>
            <a:r>
              <a:rPr kumimoji="0" lang="de-DE" sz="1200" b="0" i="0" u="none" strike="noStrike" kern="1200" cap="none" spc="0" normalizeH="0" baseline="0" noProof="0" dirty="0">
                <a:ln>
                  <a:noFill/>
                </a:ln>
                <a:solidFill>
                  <a:prstClr val="black"/>
                </a:solidFill>
                <a:effectLst/>
                <a:uLnTx/>
                <a:uFillTx/>
                <a:latin typeface="+mn-lt"/>
                <a:ea typeface="+mn-ea"/>
                <a:cs typeface="+mn-cs"/>
              </a:rPr>
              <a:t>training and in-factory consulting programme for medium sized companies producing for large domestic or international buyers. The program focuses on the manufacturing sector in emerging economies and is usually offered through government agencies or industry associations. The five modules of SCORE offer support on workplace cooperation, quality management, cleaner production, human resource management, and occupational safety and health.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dirty="0">
                <a:ln>
                  <a:noFill/>
                </a:ln>
                <a:solidFill>
                  <a:prstClr val="black"/>
                </a:solidFill>
                <a:effectLst/>
                <a:uLnTx/>
                <a:uFillTx/>
                <a:latin typeface="+mn-lt"/>
                <a:ea typeface="+mn-ea"/>
                <a:cs typeface="+mn-cs"/>
              </a:rPr>
              <a:t>SCORE aims at integrating initiatives to improve working conditions and to upgrade core management practices with the ultimate goal of improved firm productivity and better jobs.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1" i="0" u="none" strike="noStrike" kern="1200" cap="none" spc="0" normalizeH="0" baseline="0" noProof="0" dirty="0">
              <a:ln>
                <a:noFill/>
              </a:ln>
              <a:solidFill>
                <a:prstClr val="black"/>
              </a:solidFill>
              <a:effectLst/>
              <a:uLnTx/>
              <a:uFillTx/>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3C59F4EF-2FC3-4ABA-AB20-8B87F83E6956}" type="slidenum">
              <a:rPr lang="en-GB" smtClean="0"/>
              <a:t>9</a:t>
            </a:fld>
            <a:endParaRPr lang="en-GB"/>
          </a:p>
        </p:txBody>
      </p:sp>
    </p:spTree>
    <p:extLst>
      <p:ext uri="{BB962C8B-B14F-4D97-AF65-F5344CB8AC3E}">
        <p14:creationId xmlns:p14="http://schemas.microsoft.com/office/powerpoint/2010/main" val="33480309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jpg"/><Relationship Id="rId1" Type="http://schemas.openxmlformats.org/officeDocument/2006/relationships/slideMaster" Target="../slideMasters/slideMaster2.xml"/><Relationship Id="rId4" Type="http://schemas.openxmlformats.org/officeDocument/2006/relationships/image" Target="../media/image3.emf"/></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9.emf"/><Relationship Id="rId1" Type="http://schemas.openxmlformats.org/officeDocument/2006/relationships/slideMaster" Target="../slideMasters/slideMaster2.xml"/><Relationship Id="rId4" Type="http://schemas.openxmlformats.org/officeDocument/2006/relationships/image" Target="../media/image3.emf"/></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1219200" y="2834640"/>
            <a:ext cx="13817600" cy="2308324"/>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2438400" y="5120640"/>
            <a:ext cx="11379200" cy="22860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6/6/2024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Content + Corner Image">
    <p:spTree>
      <p:nvGrpSpPr>
        <p:cNvPr id="1" name=""/>
        <p:cNvGrpSpPr/>
        <p:nvPr/>
      </p:nvGrpSpPr>
      <p:grpSpPr>
        <a:xfrm>
          <a:off x="0" y="0"/>
          <a:ext cx="0" cy="0"/>
          <a:chOff x="0" y="0"/>
          <a:chExt cx="0" cy="0"/>
        </a:xfrm>
      </p:grpSpPr>
      <p:sp>
        <p:nvSpPr>
          <p:cNvPr id="8" name="Picture Placeholder 7"/>
          <p:cNvSpPr>
            <a:spLocks noGrp="1"/>
          </p:cNvSpPr>
          <p:nvPr>
            <p:ph type="pic" sz="quarter" idx="13" hasCustomPrompt="1"/>
          </p:nvPr>
        </p:nvSpPr>
        <p:spPr>
          <a:xfrm>
            <a:off x="6256867" y="3384000"/>
            <a:ext cx="9999133" cy="5760000"/>
          </a:xfrm>
          <a:custGeom>
            <a:avLst/>
            <a:gdLst>
              <a:gd name="connsiteX0" fmla="*/ 0 w 7499350"/>
              <a:gd name="connsiteY0" fmla="*/ 0 h 4320000"/>
              <a:gd name="connsiteX1" fmla="*/ 7499350 w 7499350"/>
              <a:gd name="connsiteY1" fmla="*/ 0 h 4320000"/>
              <a:gd name="connsiteX2" fmla="*/ 7499350 w 7499350"/>
              <a:gd name="connsiteY2" fmla="*/ 4320000 h 4320000"/>
              <a:gd name="connsiteX3" fmla="*/ 0 w 7499350"/>
              <a:gd name="connsiteY3" fmla="*/ 4320000 h 4320000"/>
              <a:gd name="connsiteX4" fmla="*/ 0 w 7499350"/>
              <a:gd name="connsiteY4" fmla="*/ 0 h 4320000"/>
              <a:gd name="connsiteX0" fmla="*/ 0 w 7499350"/>
              <a:gd name="connsiteY0" fmla="*/ 4320000 h 4320000"/>
              <a:gd name="connsiteX1" fmla="*/ 7499350 w 7499350"/>
              <a:gd name="connsiteY1" fmla="*/ 0 h 4320000"/>
              <a:gd name="connsiteX2" fmla="*/ 7499350 w 7499350"/>
              <a:gd name="connsiteY2" fmla="*/ 4320000 h 4320000"/>
              <a:gd name="connsiteX3" fmla="*/ 0 w 7499350"/>
              <a:gd name="connsiteY3" fmla="*/ 4320000 h 4320000"/>
            </a:gdLst>
            <a:ahLst/>
            <a:cxnLst>
              <a:cxn ang="0">
                <a:pos x="connsiteX0" y="connsiteY0"/>
              </a:cxn>
              <a:cxn ang="0">
                <a:pos x="connsiteX1" y="connsiteY1"/>
              </a:cxn>
              <a:cxn ang="0">
                <a:pos x="connsiteX2" y="connsiteY2"/>
              </a:cxn>
              <a:cxn ang="0">
                <a:pos x="connsiteX3" y="connsiteY3"/>
              </a:cxn>
            </a:cxnLst>
            <a:rect l="l" t="t" r="r" b="b"/>
            <a:pathLst>
              <a:path w="7499350" h="4320000">
                <a:moveTo>
                  <a:pt x="0" y="4320000"/>
                </a:moveTo>
                <a:lnTo>
                  <a:pt x="7499350" y="0"/>
                </a:lnTo>
                <a:lnTo>
                  <a:pt x="7499350" y="4320000"/>
                </a:lnTo>
                <a:lnTo>
                  <a:pt x="0" y="4320000"/>
                </a:lnTo>
                <a:close/>
              </a:path>
            </a:pathLst>
          </a:custGeom>
        </p:spPr>
        <p:txBody>
          <a:bodyPr anchor="b" anchorCtr="0"/>
          <a:lstStyle>
            <a:lvl1pPr algn="r">
              <a:defRPr sz="1333" b="1">
                <a:solidFill>
                  <a:schemeClr val="tx1"/>
                </a:solidFill>
              </a:defRPr>
            </a:lvl1pPr>
          </a:lstStyle>
          <a:p>
            <a:r>
              <a:rPr lang="en-GB"/>
              <a:t>Click icon to insert picture</a:t>
            </a:r>
          </a:p>
        </p:txBody>
      </p:sp>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a:xfrm>
            <a:off x="654052" y="3191935"/>
            <a:ext cx="9749149" cy="464396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r>
              <a:rPr lang="en-GB"/>
              <a:t>Date: Monday / 01 / October / 2019</a:t>
            </a:r>
          </a:p>
        </p:txBody>
      </p:sp>
      <p:sp>
        <p:nvSpPr>
          <p:cNvPr id="5" name="Footer Placeholder 4"/>
          <p:cNvSpPr>
            <a:spLocks noGrp="1"/>
          </p:cNvSpPr>
          <p:nvPr>
            <p:ph type="ftr" sz="quarter" idx="11"/>
          </p:nvPr>
        </p:nvSpPr>
        <p:spPr/>
        <p:txBody>
          <a:bodyPr/>
          <a:lstStyle/>
          <a:p>
            <a:r>
              <a:rPr lang="en-GB"/>
              <a:t>Advancing social justice, promoting decent work</a:t>
            </a:r>
          </a:p>
        </p:txBody>
      </p:sp>
      <p:sp>
        <p:nvSpPr>
          <p:cNvPr id="6" name="Slide Number Placeholder 5"/>
          <p:cNvSpPr>
            <a:spLocks noGrp="1"/>
          </p:cNvSpPr>
          <p:nvPr>
            <p:ph type="sldNum" sz="quarter" idx="12"/>
          </p:nvPr>
        </p:nvSpPr>
        <p:spPr/>
        <p:txBody>
          <a:bodyPr/>
          <a:lstStyle/>
          <a:p>
            <a:fld id="{856227C0-AD57-4F9B-BAE3-EEFB0D0EE427}" type="slidenum">
              <a:rPr lang="en-GB" smtClean="0"/>
              <a:t>‹#›</a:t>
            </a:fld>
            <a:endParaRPr lang="en-GB"/>
          </a:p>
        </p:txBody>
      </p:sp>
      <p:sp>
        <p:nvSpPr>
          <p:cNvPr id="9" name="TextBox 8"/>
          <p:cNvSpPr txBox="1"/>
          <p:nvPr userDrawn="1"/>
        </p:nvSpPr>
        <p:spPr>
          <a:xfrm>
            <a:off x="6248400" y="9160601"/>
            <a:ext cx="10007600" cy="205121"/>
          </a:xfrm>
          <a:prstGeom prst="rect">
            <a:avLst/>
          </a:prstGeom>
          <a:noFill/>
        </p:spPr>
        <p:txBody>
          <a:bodyPr wrap="square" lIns="0" tIns="0" rIns="0" bIns="0" rtlCol="0">
            <a:spAutoFit/>
          </a:bodyPr>
          <a:lstStyle/>
          <a:p>
            <a:pPr algn="r"/>
            <a:r>
              <a:rPr lang="en-GB" sz="1333"/>
              <a:t>NB Manually place “ilo.org” device in front of image</a:t>
            </a:r>
          </a:p>
        </p:txBody>
      </p:sp>
    </p:spTree>
    <p:extLst>
      <p:ext uri="{BB962C8B-B14F-4D97-AF65-F5344CB8AC3E}">
        <p14:creationId xmlns:p14="http://schemas.microsoft.com/office/powerpoint/2010/main" val="27069685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 Image/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a:xfrm>
            <a:off x="654052" y="3191935"/>
            <a:ext cx="9749149" cy="464396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r>
              <a:rPr lang="en-GB"/>
              <a:t>Date: Monday / 01 / October / 2019</a:t>
            </a:r>
          </a:p>
        </p:txBody>
      </p:sp>
      <p:sp>
        <p:nvSpPr>
          <p:cNvPr id="5" name="Footer Placeholder 4"/>
          <p:cNvSpPr>
            <a:spLocks noGrp="1"/>
          </p:cNvSpPr>
          <p:nvPr>
            <p:ph type="ftr" sz="quarter" idx="11"/>
          </p:nvPr>
        </p:nvSpPr>
        <p:spPr/>
        <p:txBody>
          <a:bodyPr/>
          <a:lstStyle/>
          <a:p>
            <a:r>
              <a:rPr lang="en-GB"/>
              <a:t>Advancing social justice, promoting decent work</a:t>
            </a:r>
          </a:p>
        </p:txBody>
      </p:sp>
      <p:sp>
        <p:nvSpPr>
          <p:cNvPr id="6" name="Slide Number Placeholder 5"/>
          <p:cNvSpPr>
            <a:spLocks noGrp="1"/>
          </p:cNvSpPr>
          <p:nvPr>
            <p:ph type="sldNum" sz="quarter" idx="12"/>
          </p:nvPr>
        </p:nvSpPr>
        <p:spPr/>
        <p:txBody>
          <a:bodyPr/>
          <a:lstStyle/>
          <a:p>
            <a:fld id="{856227C0-AD57-4F9B-BAE3-EEFB0D0EE427}" type="slidenum">
              <a:rPr lang="en-GB" smtClean="0"/>
              <a:t>‹#›</a:t>
            </a:fld>
            <a:endParaRPr lang="en-GB"/>
          </a:p>
        </p:txBody>
      </p:sp>
      <p:sp>
        <p:nvSpPr>
          <p:cNvPr id="9" name="TextBox 8"/>
          <p:cNvSpPr txBox="1"/>
          <p:nvPr userDrawn="1"/>
        </p:nvSpPr>
        <p:spPr>
          <a:xfrm>
            <a:off x="6248400" y="9160601"/>
            <a:ext cx="10007600" cy="205121"/>
          </a:xfrm>
          <a:prstGeom prst="rect">
            <a:avLst/>
          </a:prstGeom>
          <a:noFill/>
        </p:spPr>
        <p:txBody>
          <a:bodyPr wrap="square" lIns="0" tIns="0" rIns="0" bIns="0" rtlCol="0">
            <a:spAutoFit/>
          </a:bodyPr>
          <a:lstStyle/>
          <a:p>
            <a:pPr algn="r"/>
            <a:r>
              <a:rPr lang="en-GB" sz="1333"/>
              <a:t>NB Manually place “ilo.org” device in front of image</a:t>
            </a:r>
          </a:p>
        </p:txBody>
      </p:sp>
      <p:sp>
        <p:nvSpPr>
          <p:cNvPr id="10" name="Picture Placeholder 9"/>
          <p:cNvSpPr>
            <a:spLocks noGrp="1"/>
          </p:cNvSpPr>
          <p:nvPr>
            <p:ph type="pic" sz="quarter" idx="13" hasCustomPrompt="1"/>
          </p:nvPr>
        </p:nvSpPr>
        <p:spPr>
          <a:xfrm>
            <a:off x="11052176" y="1308101"/>
            <a:ext cx="5203825" cy="7835900"/>
          </a:xfrm>
          <a:custGeom>
            <a:avLst/>
            <a:gdLst>
              <a:gd name="connsiteX0" fmla="*/ 0 w 3902869"/>
              <a:gd name="connsiteY0" fmla="*/ 0 h 5876925"/>
              <a:gd name="connsiteX1" fmla="*/ 3902869 w 3902869"/>
              <a:gd name="connsiteY1" fmla="*/ 0 h 5876925"/>
              <a:gd name="connsiteX2" fmla="*/ 3902869 w 3902869"/>
              <a:gd name="connsiteY2" fmla="*/ 5876925 h 5876925"/>
              <a:gd name="connsiteX3" fmla="*/ 0 w 3902869"/>
              <a:gd name="connsiteY3" fmla="*/ 5876925 h 5876925"/>
              <a:gd name="connsiteX4" fmla="*/ 0 w 3902869"/>
              <a:gd name="connsiteY4" fmla="*/ 0 h 5876925"/>
              <a:gd name="connsiteX0" fmla="*/ 0 w 3902869"/>
              <a:gd name="connsiteY0" fmla="*/ 0 h 5876925"/>
              <a:gd name="connsiteX1" fmla="*/ 3898107 w 3902869"/>
              <a:gd name="connsiteY1" fmla="*/ 2252663 h 5876925"/>
              <a:gd name="connsiteX2" fmla="*/ 3902869 w 3902869"/>
              <a:gd name="connsiteY2" fmla="*/ 5876925 h 5876925"/>
              <a:gd name="connsiteX3" fmla="*/ 0 w 3902869"/>
              <a:gd name="connsiteY3" fmla="*/ 5876925 h 5876925"/>
              <a:gd name="connsiteX4" fmla="*/ 0 w 3902869"/>
              <a:gd name="connsiteY4" fmla="*/ 0 h 5876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02869" h="5876925">
                <a:moveTo>
                  <a:pt x="0" y="0"/>
                </a:moveTo>
                <a:lnTo>
                  <a:pt x="3898107" y="2252663"/>
                </a:lnTo>
                <a:cubicBezTo>
                  <a:pt x="3899694" y="3460750"/>
                  <a:pt x="3901282" y="4668838"/>
                  <a:pt x="3902869" y="5876925"/>
                </a:cubicBezTo>
                <a:lnTo>
                  <a:pt x="0" y="5876925"/>
                </a:lnTo>
                <a:lnTo>
                  <a:pt x="0" y="0"/>
                </a:lnTo>
                <a:close/>
              </a:path>
            </a:pathLst>
          </a:custGeom>
        </p:spPr>
        <p:txBody>
          <a:bodyPr anchor="b" anchorCtr="0"/>
          <a:lstStyle>
            <a:lvl1pPr algn="r">
              <a:defRPr sz="1333">
                <a:solidFill>
                  <a:schemeClr val="tx1"/>
                </a:solidFill>
              </a:defRPr>
            </a:lvl1pPr>
          </a:lstStyle>
          <a:p>
            <a:r>
              <a:rPr lang="en-GB"/>
              <a:t>Click icon to insert picture</a:t>
            </a:r>
          </a:p>
        </p:txBody>
      </p:sp>
      <p:sp>
        <p:nvSpPr>
          <p:cNvPr id="12" name="Text Placeholder 11"/>
          <p:cNvSpPr>
            <a:spLocks noGrp="1"/>
          </p:cNvSpPr>
          <p:nvPr>
            <p:ph type="body" sz="quarter" idx="14"/>
          </p:nvPr>
        </p:nvSpPr>
        <p:spPr>
          <a:xfrm>
            <a:off x="11051120" y="7835900"/>
            <a:ext cx="4550833" cy="330200"/>
          </a:xfrm>
          <a:custGeom>
            <a:avLst/>
            <a:gdLst>
              <a:gd name="connsiteX0" fmla="*/ 0 w 3413125"/>
              <a:gd name="connsiteY0" fmla="*/ 0 h 247650"/>
              <a:gd name="connsiteX1" fmla="*/ 3413125 w 3413125"/>
              <a:gd name="connsiteY1" fmla="*/ 0 h 247650"/>
              <a:gd name="connsiteX2" fmla="*/ 3413125 w 3413125"/>
              <a:gd name="connsiteY2" fmla="*/ 247650 h 247650"/>
              <a:gd name="connsiteX3" fmla="*/ 0 w 3413125"/>
              <a:gd name="connsiteY3" fmla="*/ 247650 h 247650"/>
              <a:gd name="connsiteX4" fmla="*/ 0 w 3413125"/>
              <a:gd name="connsiteY4" fmla="*/ 0 h 247650"/>
              <a:gd name="connsiteX0" fmla="*/ 0 w 3413125"/>
              <a:gd name="connsiteY0" fmla="*/ 0 h 247650"/>
              <a:gd name="connsiteX1" fmla="*/ 3153569 w 3413125"/>
              <a:gd name="connsiteY1" fmla="*/ 0 h 247650"/>
              <a:gd name="connsiteX2" fmla="*/ 3413125 w 3413125"/>
              <a:gd name="connsiteY2" fmla="*/ 247650 h 247650"/>
              <a:gd name="connsiteX3" fmla="*/ 0 w 3413125"/>
              <a:gd name="connsiteY3" fmla="*/ 247650 h 247650"/>
              <a:gd name="connsiteX4" fmla="*/ 0 w 3413125"/>
              <a:gd name="connsiteY4" fmla="*/ 0 h 247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13125" h="247650">
                <a:moveTo>
                  <a:pt x="0" y="0"/>
                </a:moveTo>
                <a:lnTo>
                  <a:pt x="3153569" y="0"/>
                </a:lnTo>
                <a:lnTo>
                  <a:pt x="3413125" y="247650"/>
                </a:lnTo>
                <a:lnTo>
                  <a:pt x="0" y="247650"/>
                </a:lnTo>
                <a:lnTo>
                  <a:pt x="0" y="0"/>
                </a:lnTo>
                <a:close/>
              </a:path>
            </a:pathLst>
          </a:custGeom>
          <a:solidFill>
            <a:schemeClr val="accent2"/>
          </a:solidFill>
        </p:spPr>
        <p:txBody>
          <a:bodyPr lIns="108000" anchor="ctr" anchorCtr="0"/>
          <a:lstStyle>
            <a:lvl1pPr>
              <a:defRPr sz="1333" b="0">
                <a:solidFill>
                  <a:schemeClr val="bg1"/>
                </a:solidFill>
              </a:defRPr>
            </a:lvl1pPr>
            <a:lvl2pPr>
              <a:defRPr sz="1333">
                <a:solidFill>
                  <a:schemeClr val="bg1"/>
                </a:solidFill>
              </a:defRPr>
            </a:lvl2pPr>
            <a:lvl3pPr>
              <a:defRPr sz="1333">
                <a:solidFill>
                  <a:schemeClr val="bg1"/>
                </a:solidFill>
              </a:defRPr>
            </a:lvl3pPr>
            <a:lvl4pPr>
              <a:defRPr sz="1333">
                <a:solidFill>
                  <a:schemeClr val="bg1"/>
                </a:solidFill>
              </a:defRPr>
            </a:lvl4pPr>
            <a:lvl5pPr>
              <a:defRPr sz="1333">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19174999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54051" y="3191933"/>
            <a:ext cx="7147200" cy="4643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8454749" y="3191934"/>
            <a:ext cx="7147200" cy="464396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r>
              <a:rPr lang="en-GB"/>
              <a:t>Date: Monday / 01 / October / 2019</a:t>
            </a:r>
          </a:p>
        </p:txBody>
      </p:sp>
      <p:sp>
        <p:nvSpPr>
          <p:cNvPr id="6" name="Footer Placeholder 5"/>
          <p:cNvSpPr>
            <a:spLocks noGrp="1"/>
          </p:cNvSpPr>
          <p:nvPr>
            <p:ph type="ftr" sz="quarter" idx="11"/>
          </p:nvPr>
        </p:nvSpPr>
        <p:spPr/>
        <p:txBody>
          <a:bodyPr/>
          <a:lstStyle/>
          <a:p>
            <a:r>
              <a:rPr lang="en-GB"/>
              <a:t>Advancing social justice, promoting decent work</a:t>
            </a:r>
          </a:p>
        </p:txBody>
      </p:sp>
      <p:sp>
        <p:nvSpPr>
          <p:cNvPr id="7" name="Slide Number Placeholder 6"/>
          <p:cNvSpPr>
            <a:spLocks noGrp="1"/>
          </p:cNvSpPr>
          <p:nvPr>
            <p:ph type="sldNum" sz="quarter" idx="12"/>
          </p:nvPr>
        </p:nvSpPr>
        <p:spPr/>
        <p:txBody>
          <a:bodyPr/>
          <a:lstStyle/>
          <a:p>
            <a:fld id="{856227C0-AD57-4F9B-BAE3-EEFB0D0EE427}" type="slidenum">
              <a:rPr lang="en-GB" smtClean="0"/>
              <a:t>‹#›</a:t>
            </a:fld>
            <a:endParaRPr lang="en-GB"/>
          </a:p>
        </p:txBody>
      </p:sp>
    </p:spTree>
    <p:extLst>
      <p:ext uri="{BB962C8B-B14F-4D97-AF65-F5344CB8AC3E}">
        <p14:creationId xmlns:p14="http://schemas.microsoft.com/office/powerpoint/2010/main" val="32010166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hree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54051" y="3191933"/>
            <a:ext cx="4550400" cy="4643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5852800" y="3191934"/>
            <a:ext cx="4550400" cy="464396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r>
              <a:rPr lang="en-GB"/>
              <a:t>Date: Monday / 01 / October / 2019</a:t>
            </a:r>
          </a:p>
        </p:txBody>
      </p:sp>
      <p:sp>
        <p:nvSpPr>
          <p:cNvPr id="6" name="Footer Placeholder 5"/>
          <p:cNvSpPr>
            <a:spLocks noGrp="1"/>
          </p:cNvSpPr>
          <p:nvPr>
            <p:ph type="ftr" sz="quarter" idx="11"/>
          </p:nvPr>
        </p:nvSpPr>
        <p:spPr/>
        <p:txBody>
          <a:bodyPr/>
          <a:lstStyle/>
          <a:p>
            <a:r>
              <a:rPr lang="en-GB"/>
              <a:t>Advancing social justice, promoting decent work</a:t>
            </a:r>
          </a:p>
        </p:txBody>
      </p:sp>
      <p:sp>
        <p:nvSpPr>
          <p:cNvPr id="7" name="Slide Number Placeholder 6"/>
          <p:cNvSpPr>
            <a:spLocks noGrp="1"/>
          </p:cNvSpPr>
          <p:nvPr>
            <p:ph type="sldNum" sz="quarter" idx="12"/>
          </p:nvPr>
        </p:nvSpPr>
        <p:spPr/>
        <p:txBody>
          <a:bodyPr/>
          <a:lstStyle/>
          <a:p>
            <a:fld id="{856227C0-AD57-4F9B-BAE3-EEFB0D0EE427}" type="slidenum">
              <a:rPr lang="en-GB" smtClean="0"/>
              <a:t>‹#›</a:t>
            </a:fld>
            <a:endParaRPr lang="en-GB"/>
          </a:p>
        </p:txBody>
      </p:sp>
      <p:sp>
        <p:nvSpPr>
          <p:cNvPr id="8" name="Content Placeholder 3"/>
          <p:cNvSpPr>
            <a:spLocks noGrp="1"/>
          </p:cNvSpPr>
          <p:nvPr>
            <p:ph sz="half" idx="13"/>
          </p:nvPr>
        </p:nvSpPr>
        <p:spPr>
          <a:xfrm>
            <a:off x="11051549" y="3191934"/>
            <a:ext cx="4550400" cy="464396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4641382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hree Content with Sta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54051" y="3191933"/>
            <a:ext cx="4550400" cy="4643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5852800" y="3191934"/>
            <a:ext cx="4550400" cy="464396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r>
              <a:rPr lang="en-GB"/>
              <a:t>Date: Monday / 01 / October / 2019</a:t>
            </a:r>
          </a:p>
        </p:txBody>
      </p:sp>
      <p:sp>
        <p:nvSpPr>
          <p:cNvPr id="6" name="Footer Placeholder 5"/>
          <p:cNvSpPr>
            <a:spLocks noGrp="1"/>
          </p:cNvSpPr>
          <p:nvPr>
            <p:ph type="ftr" sz="quarter" idx="11"/>
          </p:nvPr>
        </p:nvSpPr>
        <p:spPr/>
        <p:txBody>
          <a:bodyPr/>
          <a:lstStyle/>
          <a:p>
            <a:r>
              <a:rPr lang="en-GB"/>
              <a:t>Advancing social justice, promoting decent work</a:t>
            </a:r>
          </a:p>
        </p:txBody>
      </p:sp>
      <p:sp>
        <p:nvSpPr>
          <p:cNvPr id="7" name="Slide Number Placeholder 6"/>
          <p:cNvSpPr>
            <a:spLocks noGrp="1"/>
          </p:cNvSpPr>
          <p:nvPr>
            <p:ph type="sldNum" sz="quarter" idx="12"/>
          </p:nvPr>
        </p:nvSpPr>
        <p:spPr/>
        <p:txBody>
          <a:bodyPr/>
          <a:lstStyle/>
          <a:p>
            <a:fld id="{856227C0-AD57-4F9B-BAE3-EEFB0D0EE427}" type="slidenum">
              <a:rPr lang="en-GB" smtClean="0"/>
              <a:t>‹#›</a:t>
            </a:fld>
            <a:endParaRPr lang="en-GB"/>
          </a:p>
        </p:txBody>
      </p:sp>
      <p:sp>
        <p:nvSpPr>
          <p:cNvPr id="10" name="Text Placeholder 9"/>
          <p:cNvSpPr>
            <a:spLocks noGrp="1"/>
          </p:cNvSpPr>
          <p:nvPr>
            <p:ph type="body" sz="quarter" idx="13" hasCustomPrompt="1"/>
          </p:nvPr>
        </p:nvSpPr>
        <p:spPr>
          <a:xfrm>
            <a:off x="11051552" y="3191935"/>
            <a:ext cx="4550401" cy="4643967"/>
          </a:xfrm>
        </p:spPr>
        <p:txBody>
          <a:bodyPr tIns="54000"/>
          <a:lstStyle>
            <a:lvl1pPr marL="479988" indent="-479988">
              <a:lnSpc>
                <a:spcPct val="80000"/>
              </a:lnSpc>
              <a:spcBef>
                <a:spcPts val="4267"/>
              </a:spcBef>
              <a:spcAft>
                <a:spcPts val="0"/>
              </a:spcAft>
              <a:buClr>
                <a:schemeClr val="accent2"/>
              </a:buClr>
              <a:buFontTx/>
              <a:buBlip>
                <a:blip r:embed="rId2"/>
              </a:buBlip>
              <a:defRPr sz="8000" b="0" spc="-267" baseline="0">
                <a:solidFill>
                  <a:schemeClr val="accent1"/>
                </a:solidFill>
              </a:defRPr>
            </a:lvl1pPr>
            <a:lvl2pPr marL="479988" indent="0">
              <a:lnSpc>
                <a:spcPct val="100000"/>
              </a:lnSpc>
              <a:spcBef>
                <a:spcPts val="0"/>
              </a:spcBef>
              <a:spcAft>
                <a:spcPts val="0"/>
              </a:spcAft>
              <a:buFontTx/>
              <a:buNone/>
              <a:defRPr sz="1333"/>
            </a:lvl2pPr>
          </a:lstStyle>
          <a:p>
            <a:pPr lvl="0"/>
            <a:r>
              <a:rPr lang="en-US"/>
              <a:t>00.0%</a:t>
            </a:r>
          </a:p>
          <a:p>
            <a:pPr lvl="1"/>
            <a:r>
              <a:rPr lang="en-US"/>
              <a:t>Supporting text</a:t>
            </a:r>
            <a:endParaRPr lang="en-GB"/>
          </a:p>
        </p:txBody>
      </p:sp>
    </p:spTree>
    <p:extLst>
      <p:ext uri="{BB962C8B-B14F-4D97-AF65-F5344CB8AC3E}">
        <p14:creationId xmlns:p14="http://schemas.microsoft.com/office/powerpoint/2010/main" val="7263973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Quote and Imag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r>
              <a:rPr lang="en-GB"/>
              <a:t>Date: Monday / 01 / October / 2019</a:t>
            </a:r>
          </a:p>
        </p:txBody>
      </p:sp>
      <p:sp>
        <p:nvSpPr>
          <p:cNvPr id="4" name="Footer Placeholder 3"/>
          <p:cNvSpPr>
            <a:spLocks noGrp="1"/>
          </p:cNvSpPr>
          <p:nvPr>
            <p:ph type="ftr" sz="quarter" idx="11"/>
          </p:nvPr>
        </p:nvSpPr>
        <p:spPr/>
        <p:txBody>
          <a:bodyPr/>
          <a:lstStyle/>
          <a:p>
            <a:r>
              <a:rPr lang="en-GB"/>
              <a:t>Advancing social justice, promoting decent work</a:t>
            </a:r>
          </a:p>
        </p:txBody>
      </p:sp>
      <p:sp>
        <p:nvSpPr>
          <p:cNvPr id="5" name="Slide Number Placeholder 4"/>
          <p:cNvSpPr>
            <a:spLocks noGrp="1"/>
          </p:cNvSpPr>
          <p:nvPr>
            <p:ph type="sldNum" sz="quarter" idx="12"/>
          </p:nvPr>
        </p:nvSpPr>
        <p:spPr/>
        <p:txBody>
          <a:bodyPr/>
          <a:lstStyle/>
          <a:p>
            <a:fld id="{856227C0-AD57-4F9B-BAE3-EEFB0D0EE427}" type="slidenum">
              <a:rPr lang="en-GB" smtClean="0"/>
              <a:t>‹#›</a:t>
            </a:fld>
            <a:endParaRPr lang="en-GB"/>
          </a:p>
        </p:txBody>
      </p:sp>
      <p:sp>
        <p:nvSpPr>
          <p:cNvPr id="6" name="Text Placeholder 9"/>
          <p:cNvSpPr>
            <a:spLocks noGrp="1"/>
          </p:cNvSpPr>
          <p:nvPr>
            <p:ph type="body" sz="quarter" idx="13" hasCustomPrompt="1"/>
          </p:nvPr>
        </p:nvSpPr>
        <p:spPr>
          <a:xfrm>
            <a:off x="654051" y="3191933"/>
            <a:ext cx="9840000" cy="4643968"/>
          </a:xfrm>
        </p:spPr>
        <p:txBody>
          <a:bodyPr tIns="0">
            <a:noAutofit/>
          </a:bodyPr>
          <a:lstStyle>
            <a:lvl1pPr marL="652784" indent="-652784">
              <a:buSzPct val="120000"/>
              <a:buFontTx/>
              <a:buBlip>
                <a:blip r:embed="rId2"/>
              </a:buBlip>
              <a:defRPr sz="3067" b="0">
                <a:solidFill>
                  <a:schemeClr val="tx1"/>
                </a:solidFill>
              </a:defRPr>
            </a:lvl1pPr>
            <a:lvl2pPr marL="652784" indent="0">
              <a:buClr>
                <a:schemeClr val="accent2"/>
              </a:buClr>
              <a:buSzPct val="80000"/>
              <a:buFont typeface="Wingdings 3" panose="05040102010807070707" pitchFamily="18" charset="2"/>
              <a:buNone/>
              <a:defRPr sz="3067" baseline="0"/>
            </a:lvl2pPr>
            <a:lvl3pPr marL="892778" indent="-239994">
              <a:spcBef>
                <a:spcPts val="2400"/>
              </a:spcBef>
              <a:defRPr sz="1333"/>
            </a:lvl3pPr>
          </a:lstStyle>
          <a:p>
            <a:pPr lvl="0"/>
            <a:r>
              <a:rPr lang="en-US"/>
              <a:t>Quote (level 1)</a:t>
            </a:r>
          </a:p>
          <a:p>
            <a:pPr lvl="1"/>
            <a:r>
              <a:rPr lang="en-US"/>
              <a:t>Continuation paras (level 2)</a:t>
            </a:r>
          </a:p>
          <a:p>
            <a:pPr lvl="2"/>
            <a:r>
              <a:rPr lang="en-GB"/>
              <a:t>Source (level 3)</a:t>
            </a:r>
          </a:p>
        </p:txBody>
      </p:sp>
      <p:sp>
        <p:nvSpPr>
          <p:cNvPr id="8" name="Picture Placeholder 7"/>
          <p:cNvSpPr>
            <a:spLocks noGrp="1"/>
          </p:cNvSpPr>
          <p:nvPr>
            <p:ph type="pic" sz="quarter" idx="14"/>
          </p:nvPr>
        </p:nvSpPr>
        <p:spPr>
          <a:xfrm>
            <a:off x="11027551" y="3263900"/>
            <a:ext cx="4574400" cy="4572000"/>
          </a:xfrm>
        </p:spPr>
        <p:txBody>
          <a:bodyPr/>
          <a:lstStyle>
            <a:lvl1pPr>
              <a:defRPr sz="1333">
                <a:solidFill>
                  <a:schemeClr val="tx1"/>
                </a:solidFill>
              </a:defRPr>
            </a:lvl1pPr>
          </a:lstStyle>
          <a:p>
            <a:r>
              <a:rPr lang="en-US"/>
              <a:t>Click icon to add picture</a:t>
            </a:r>
            <a:endParaRPr lang="en-GB"/>
          </a:p>
        </p:txBody>
      </p:sp>
    </p:spTree>
    <p:extLst>
      <p:ext uri="{BB962C8B-B14F-4D97-AF65-F5344CB8AC3E}">
        <p14:creationId xmlns:p14="http://schemas.microsoft.com/office/powerpoint/2010/main" val="27510622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54051" y="3830402"/>
            <a:ext cx="9600000" cy="811367"/>
          </a:xfrm>
        </p:spPr>
        <p:txBody>
          <a:bodyPr bIns="54000" anchor="t" anchorCtr="0">
            <a:noAutofit/>
          </a:bodyPr>
          <a:lstStyle>
            <a:lvl1pPr>
              <a:lnSpc>
                <a:spcPct val="90000"/>
              </a:lnSpc>
              <a:defRPr sz="5333">
                <a:solidFill>
                  <a:schemeClr val="accent1"/>
                </a:solidFill>
              </a:defRPr>
            </a:lvl1pPr>
          </a:lstStyle>
          <a:p>
            <a:r>
              <a:rPr lang="en-US"/>
              <a:t>Click to edit Master title style</a:t>
            </a:r>
            <a:endParaRPr lang="en-GB"/>
          </a:p>
        </p:txBody>
      </p:sp>
      <p:sp>
        <p:nvSpPr>
          <p:cNvPr id="3" name="Text Placeholder 2"/>
          <p:cNvSpPr>
            <a:spLocks noGrp="1"/>
          </p:cNvSpPr>
          <p:nvPr>
            <p:ph type="body" idx="1"/>
          </p:nvPr>
        </p:nvSpPr>
        <p:spPr>
          <a:xfrm>
            <a:off x="654051" y="4641765"/>
            <a:ext cx="9600000" cy="2208000"/>
          </a:xfrm>
        </p:spPr>
        <p:txBody>
          <a:bodyPr>
            <a:noAutofit/>
          </a:bodyPr>
          <a:lstStyle>
            <a:lvl1pPr marL="0" indent="0">
              <a:lnSpc>
                <a:spcPct val="90000"/>
              </a:lnSpc>
              <a:buNone/>
              <a:defRPr sz="5333" b="0">
                <a:solidFill>
                  <a:schemeClr val="accent1"/>
                </a:solidFill>
              </a:defRPr>
            </a:lvl1pPr>
            <a:lvl2pPr marL="609585" indent="0">
              <a:buNone/>
              <a:defRPr sz="2667">
                <a:solidFill>
                  <a:schemeClr val="tx1">
                    <a:tint val="75000"/>
                  </a:schemeClr>
                </a:solidFill>
              </a:defRPr>
            </a:lvl2pPr>
            <a:lvl3pPr marL="1219170" indent="0">
              <a:buNone/>
              <a:defRPr sz="2400">
                <a:solidFill>
                  <a:schemeClr val="tx1">
                    <a:tint val="75000"/>
                  </a:schemeClr>
                </a:solidFill>
              </a:defRPr>
            </a:lvl3pPr>
            <a:lvl4pPr marL="1828754" indent="0">
              <a:buNone/>
              <a:defRPr sz="2133">
                <a:solidFill>
                  <a:schemeClr val="tx1">
                    <a:tint val="75000"/>
                  </a:schemeClr>
                </a:solidFill>
              </a:defRPr>
            </a:lvl4pPr>
            <a:lvl5pPr marL="2438339" indent="0">
              <a:buNone/>
              <a:defRPr sz="2133">
                <a:solidFill>
                  <a:schemeClr val="tx1">
                    <a:tint val="75000"/>
                  </a:schemeClr>
                </a:solidFill>
              </a:defRPr>
            </a:lvl5pPr>
            <a:lvl6pPr marL="3047924" indent="0">
              <a:buNone/>
              <a:defRPr sz="2133">
                <a:solidFill>
                  <a:schemeClr val="tx1">
                    <a:tint val="75000"/>
                  </a:schemeClr>
                </a:solidFill>
              </a:defRPr>
            </a:lvl6pPr>
            <a:lvl7pPr marL="3657509" indent="0">
              <a:buNone/>
              <a:defRPr sz="2133">
                <a:solidFill>
                  <a:schemeClr val="tx1">
                    <a:tint val="75000"/>
                  </a:schemeClr>
                </a:solidFill>
              </a:defRPr>
            </a:lvl7pPr>
            <a:lvl8pPr marL="4267093" indent="0">
              <a:buNone/>
              <a:defRPr sz="2133">
                <a:solidFill>
                  <a:schemeClr val="tx1">
                    <a:tint val="75000"/>
                  </a:schemeClr>
                </a:solidFill>
              </a:defRPr>
            </a:lvl8pPr>
            <a:lvl9pPr marL="4876678" indent="0">
              <a:buNone/>
              <a:defRPr sz="21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noAutofit/>
          </a:bodyPr>
          <a:lstStyle/>
          <a:p>
            <a:r>
              <a:rPr lang="en-GB"/>
              <a:t>Date: Monday / 01 / October / 2019</a:t>
            </a:r>
          </a:p>
        </p:txBody>
      </p:sp>
      <p:sp>
        <p:nvSpPr>
          <p:cNvPr id="5" name="Footer Placeholder 4"/>
          <p:cNvSpPr>
            <a:spLocks noGrp="1"/>
          </p:cNvSpPr>
          <p:nvPr>
            <p:ph type="ftr" sz="quarter" idx="11"/>
          </p:nvPr>
        </p:nvSpPr>
        <p:spPr>
          <a:xfrm>
            <a:off x="4828118" y="9156499"/>
            <a:ext cx="7473949" cy="240000"/>
          </a:xfrm>
        </p:spPr>
        <p:txBody>
          <a:bodyPr>
            <a:noAutofit/>
          </a:bodyPr>
          <a:lstStyle>
            <a:lvl1pPr>
              <a:defRPr>
                <a:noFill/>
              </a:defRPr>
            </a:lvl1pPr>
          </a:lstStyle>
          <a:p>
            <a:r>
              <a:rPr lang="en-GB"/>
              <a:t>Advancing social justice, promoting decent work</a:t>
            </a:r>
          </a:p>
        </p:txBody>
      </p:sp>
      <p:sp>
        <p:nvSpPr>
          <p:cNvPr id="6" name="Slide Number Placeholder 5"/>
          <p:cNvSpPr>
            <a:spLocks noGrp="1"/>
          </p:cNvSpPr>
          <p:nvPr>
            <p:ph type="sldNum" sz="quarter" idx="12"/>
          </p:nvPr>
        </p:nvSpPr>
        <p:spPr>
          <a:xfrm>
            <a:off x="14881949" y="9160600"/>
            <a:ext cx="720000" cy="384000"/>
          </a:xfrm>
        </p:spPr>
        <p:txBody>
          <a:bodyPr>
            <a:noAutofit/>
          </a:bodyPr>
          <a:lstStyle>
            <a:lvl1pPr>
              <a:defRPr>
                <a:noFill/>
              </a:defRPr>
            </a:lvl1pPr>
          </a:lstStyle>
          <a:p>
            <a:fld id="{856227C0-AD57-4F9B-BAE3-EEFB0D0EE427}" type="slidenum">
              <a:rPr lang="en-GB" smtClean="0"/>
              <a:pPr/>
              <a:t>‹#›</a:t>
            </a:fld>
            <a:endParaRPr lang="en-GB"/>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54051" y="654052"/>
            <a:ext cx="1828800" cy="659309"/>
          </a:xfrm>
          <a:prstGeom prst="rect">
            <a:avLst/>
          </a:prstGeom>
        </p:spPr>
      </p:pic>
      <p:sp>
        <p:nvSpPr>
          <p:cNvPr id="8" name="Right Triangle 7"/>
          <p:cNvSpPr/>
          <p:nvPr userDrawn="1"/>
        </p:nvSpPr>
        <p:spPr>
          <a:xfrm flipH="1">
            <a:off x="7372349" y="4010026"/>
            <a:ext cx="8883651" cy="5133975"/>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sz="2400"/>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173" y="3984540"/>
            <a:ext cx="285749" cy="335445"/>
          </a:xfrm>
          <a:prstGeom prst="rect">
            <a:avLst/>
          </a:prstGeom>
        </p:spPr>
      </p:pic>
    </p:spTree>
    <p:extLst>
      <p:ext uri="{BB962C8B-B14F-4D97-AF65-F5344CB8AC3E}">
        <p14:creationId xmlns:p14="http://schemas.microsoft.com/office/powerpoint/2010/main" val="14268626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secHead" preserve="1">
  <p:cSld name="Section Header B">
    <p:spTree>
      <p:nvGrpSpPr>
        <p:cNvPr id="1" name=""/>
        <p:cNvGrpSpPr/>
        <p:nvPr/>
      </p:nvGrpSpPr>
      <p:grpSpPr>
        <a:xfrm>
          <a:off x="0" y="0"/>
          <a:ext cx="0" cy="0"/>
          <a:chOff x="0" y="0"/>
          <a:chExt cx="0" cy="0"/>
        </a:xfrm>
      </p:grpSpPr>
      <p:sp>
        <p:nvSpPr>
          <p:cNvPr id="2" name="Title 1"/>
          <p:cNvSpPr>
            <a:spLocks noGrp="1"/>
          </p:cNvSpPr>
          <p:nvPr>
            <p:ph type="title"/>
          </p:nvPr>
        </p:nvSpPr>
        <p:spPr>
          <a:xfrm>
            <a:off x="654051" y="3830402"/>
            <a:ext cx="9600000" cy="811367"/>
          </a:xfrm>
        </p:spPr>
        <p:txBody>
          <a:bodyPr bIns="54000" anchor="t" anchorCtr="0">
            <a:noAutofit/>
          </a:bodyPr>
          <a:lstStyle>
            <a:lvl1pPr>
              <a:lnSpc>
                <a:spcPct val="90000"/>
              </a:lnSpc>
              <a:defRPr sz="5333">
                <a:solidFill>
                  <a:schemeClr val="accent1"/>
                </a:solidFill>
              </a:defRPr>
            </a:lvl1pPr>
          </a:lstStyle>
          <a:p>
            <a:r>
              <a:rPr lang="en-US"/>
              <a:t>Click to edit Master title style</a:t>
            </a:r>
            <a:endParaRPr lang="en-GB"/>
          </a:p>
        </p:txBody>
      </p:sp>
      <p:sp>
        <p:nvSpPr>
          <p:cNvPr id="3" name="Text Placeholder 2"/>
          <p:cNvSpPr>
            <a:spLocks noGrp="1"/>
          </p:cNvSpPr>
          <p:nvPr>
            <p:ph type="body" idx="1"/>
          </p:nvPr>
        </p:nvSpPr>
        <p:spPr>
          <a:xfrm>
            <a:off x="654051" y="4641765"/>
            <a:ext cx="9600000" cy="2208000"/>
          </a:xfrm>
        </p:spPr>
        <p:txBody>
          <a:bodyPr>
            <a:noAutofit/>
          </a:bodyPr>
          <a:lstStyle>
            <a:lvl1pPr marL="0" indent="0">
              <a:lnSpc>
                <a:spcPct val="90000"/>
              </a:lnSpc>
              <a:buNone/>
              <a:defRPr sz="5333" b="0">
                <a:solidFill>
                  <a:schemeClr val="accent1"/>
                </a:solidFill>
              </a:defRPr>
            </a:lvl1pPr>
            <a:lvl2pPr marL="609585" indent="0">
              <a:buNone/>
              <a:defRPr sz="2667">
                <a:solidFill>
                  <a:schemeClr val="tx1">
                    <a:tint val="75000"/>
                  </a:schemeClr>
                </a:solidFill>
              </a:defRPr>
            </a:lvl2pPr>
            <a:lvl3pPr marL="1219170" indent="0">
              <a:buNone/>
              <a:defRPr sz="2400">
                <a:solidFill>
                  <a:schemeClr val="tx1">
                    <a:tint val="75000"/>
                  </a:schemeClr>
                </a:solidFill>
              </a:defRPr>
            </a:lvl3pPr>
            <a:lvl4pPr marL="1828754" indent="0">
              <a:buNone/>
              <a:defRPr sz="2133">
                <a:solidFill>
                  <a:schemeClr val="tx1">
                    <a:tint val="75000"/>
                  </a:schemeClr>
                </a:solidFill>
              </a:defRPr>
            </a:lvl4pPr>
            <a:lvl5pPr marL="2438339" indent="0">
              <a:buNone/>
              <a:defRPr sz="2133">
                <a:solidFill>
                  <a:schemeClr val="tx1">
                    <a:tint val="75000"/>
                  </a:schemeClr>
                </a:solidFill>
              </a:defRPr>
            </a:lvl5pPr>
            <a:lvl6pPr marL="3047924" indent="0">
              <a:buNone/>
              <a:defRPr sz="2133">
                <a:solidFill>
                  <a:schemeClr val="tx1">
                    <a:tint val="75000"/>
                  </a:schemeClr>
                </a:solidFill>
              </a:defRPr>
            </a:lvl6pPr>
            <a:lvl7pPr marL="3657509" indent="0">
              <a:buNone/>
              <a:defRPr sz="2133">
                <a:solidFill>
                  <a:schemeClr val="tx1">
                    <a:tint val="75000"/>
                  </a:schemeClr>
                </a:solidFill>
              </a:defRPr>
            </a:lvl7pPr>
            <a:lvl8pPr marL="4267093" indent="0">
              <a:buNone/>
              <a:defRPr sz="2133">
                <a:solidFill>
                  <a:schemeClr val="tx1">
                    <a:tint val="75000"/>
                  </a:schemeClr>
                </a:solidFill>
              </a:defRPr>
            </a:lvl8pPr>
            <a:lvl9pPr marL="4876678" indent="0">
              <a:buNone/>
              <a:defRPr sz="21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noAutofit/>
          </a:bodyPr>
          <a:lstStyle/>
          <a:p>
            <a:r>
              <a:rPr lang="en-GB"/>
              <a:t>Date: Monday / 01 / October / 2019</a:t>
            </a:r>
          </a:p>
        </p:txBody>
      </p:sp>
      <p:sp>
        <p:nvSpPr>
          <p:cNvPr id="5" name="Footer Placeholder 4"/>
          <p:cNvSpPr>
            <a:spLocks noGrp="1"/>
          </p:cNvSpPr>
          <p:nvPr>
            <p:ph type="ftr" sz="quarter" idx="11"/>
          </p:nvPr>
        </p:nvSpPr>
        <p:spPr>
          <a:xfrm>
            <a:off x="4802718" y="9155100"/>
            <a:ext cx="7473949" cy="240000"/>
          </a:xfrm>
        </p:spPr>
        <p:txBody>
          <a:bodyPr>
            <a:noAutofit/>
          </a:bodyPr>
          <a:lstStyle>
            <a:lvl1pPr>
              <a:defRPr>
                <a:noFill/>
              </a:defRPr>
            </a:lvl1pPr>
          </a:lstStyle>
          <a:p>
            <a:r>
              <a:rPr lang="en-GB"/>
              <a:t>Advancing social justice, promoting decent work</a:t>
            </a:r>
          </a:p>
        </p:txBody>
      </p:sp>
      <p:sp>
        <p:nvSpPr>
          <p:cNvPr id="6" name="Slide Number Placeholder 5"/>
          <p:cNvSpPr>
            <a:spLocks noGrp="1"/>
          </p:cNvSpPr>
          <p:nvPr>
            <p:ph type="sldNum" sz="quarter" idx="12"/>
          </p:nvPr>
        </p:nvSpPr>
        <p:spPr>
          <a:xfrm>
            <a:off x="14881949" y="9160600"/>
            <a:ext cx="720000" cy="384000"/>
          </a:xfrm>
        </p:spPr>
        <p:txBody>
          <a:bodyPr>
            <a:noAutofit/>
          </a:bodyPr>
          <a:lstStyle>
            <a:lvl1pPr>
              <a:defRPr>
                <a:noFill/>
              </a:defRPr>
            </a:lvl1pPr>
          </a:lstStyle>
          <a:p>
            <a:fld id="{856227C0-AD57-4F9B-BAE3-EEFB0D0EE427}" type="slidenum">
              <a:rPr lang="en-GB" smtClean="0"/>
              <a:pPr/>
              <a:t>‹#›</a:t>
            </a:fld>
            <a:endParaRPr lang="en-GB"/>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54051" y="654052"/>
            <a:ext cx="1828800" cy="659309"/>
          </a:xfrm>
          <a:prstGeom prst="rect">
            <a:avLst/>
          </a:prstGeom>
        </p:spPr>
      </p:pic>
      <p:sp>
        <p:nvSpPr>
          <p:cNvPr id="8" name="Right Triangle 7"/>
          <p:cNvSpPr/>
          <p:nvPr userDrawn="1"/>
        </p:nvSpPr>
        <p:spPr>
          <a:xfrm flipH="1">
            <a:off x="11049000" y="6134808"/>
            <a:ext cx="5207000" cy="3009192"/>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sz="2400"/>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173" y="3984540"/>
            <a:ext cx="285749" cy="335445"/>
          </a:xfrm>
          <a:prstGeom prst="rect">
            <a:avLst/>
          </a:prstGeom>
        </p:spPr>
      </p:pic>
      <p:sp>
        <p:nvSpPr>
          <p:cNvPr id="10" name="Right Triangle 9"/>
          <p:cNvSpPr/>
          <p:nvPr userDrawn="1"/>
        </p:nvSpPr>
        <p:spPr>
          <a:xfrm rot="10800000">
            <a:off x="4254703" y="2984"/>
            <a:ext cx="11998696" cy="6934200"/>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sz="2400"/>
          </a:p>
        </p:txBody>
      </p:sp>
    </p:spTree>
    <p:extLst>
      <p:ext uri="{BB962C8B-B14F-4D97-AF65-F5344CB8AC3E}">
        <p14:creationId xmlns:p14="http://schemas.microsoft.com/office/powerpoint/2010/main" val="172791878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secHead" preserve="1">
  <p:cSld name="Section Header C">
    <p:spTree>
      <p:nvGrpSpPr>
        <p:cNvPr id="1" name=""/>
        <p:cNvGrpSpPr/>
        <p:nvPr/>
      </p:nvGrpSpPr>
      <p:grpSpPr>
        <a:xfrm>
          <a:off x="0" y="0"/>
          <a:ext cx="0" cy="0"/>
          <a:chOff x="0" y="0"/>
          <a:chExt cx="0" cy="0"/>
        </a:xfrm>
      </p:grpSpPr>
      <p:sp>
        <p:nvSpPr>
          <p:cNvPr id="2" name="Title 1"/>
          <p:cNvSpPr>
            <a:spLocks noGrp="1"/>
          </p:cNvSpPr>
          <p:nvPr>
            <p:ph type="title"/>
          </p:nvPr>
        </p:nvSpPr>
        <p:spPr>
          <a:xfrm>
            <a:off x="654051" y="3830402"/>
            <a:ext cx="9600000" cy="811367"/>
          </a:xfrm>
        </p:spPr>
        <p:txBody>
          <a:bodyPr bIns="54000" anchor="t" anchorCtr="0">
            <a:noAutofit/>
          </a:bodyPr>
          <a:lstStyle>
            <a:lvl1pPr>
              <a:lnSpc>
                <a:spcPct val="90000"/>
              </a:lnSpc>
              <a:defRPr sz="5333">
                <a:solidFill>
                  <a:schemeClr val="accent1"/>
                </a:solidFill>
              </a:defRPr>
            </a:lvl1pPr>
          </a:lstStyle>
          <a:p>
            <a:r>
              <a:rPr lang="en-US"/>
              <a:t>Click to edit Master title style</a:t>
            </a:r>
            <a:endParaRPr lang="en-GB"/>
          </a:p>
        </p:txBody>
      </p:sp>
      <p:sp>
        <p:nvSpPr>
          <p:cNvPr id="3" name="Text Placeholder 2"/>
          <p:cNvSpPr>
            <a:spLocks noGrp="1"/>
          </p:cNvSpPr>
          <p:nvPr>
            <p:ph type="body" idx="1"/>
          </p:nvPr>
        </p:nvSpPr>
        <p:spPr>
          <a:xfrm>
            <a:off x="654051" y="4641765"/>
            <a:ext cx="9600000" cy="2208000"/>
          </a:xfrm>
        </p:spPr>
        <p:txBody>
          <a:bodyPr>
            <a:noAutofit/>
          </a:bodyPr>
          <a:lstStyle>
            <a:lvl1pPr marL="0" indent="0">
              <a:lnSpc>
                <a:spcPct val="90000"/>
              </a:lnSpc>
              <a:buNone/>
              <a:defRPr sz="5333" b="0">
                <a:solidFill>
                  <a:schemeClr val="accent1"/>
                </a:solidFill>
              </a:defRPr>
            </a:lvl1pPr>
            <a:lvl2pPr marL="609585" indent="0">
              <a:buNone/>
              <a:defRPr sz="2667">
                <a:solidFill>
                  <a:schemeClr val="tx1">
                    <a:tint val="75000"/>
                  </a:schemeClr>
                </a:solidFill>
              </a:defRPr>
            </a:lvl2pPr>
            <a:lvl3pPr marL="1219170" indent="0">
              <a:buNone/>
              <a:defRPr sz="2400">
                <a:solidFill>
                  <a:schemeClr val="tx1">
                    <a:tint val="75000"/>
                  </a:schemeClr>
                </a:solidFill>
              </a:defRPr>
            </a:lvl3pPr>
            <a:lvl4pPr marL="1828754" indent="0">
              <a:buNone/>
              <a:defRPr sz="2133">
                <a:solidFill>
                  <a:schemeClr val="tx1">
                    <a:tint val="75000"/>
                  </a:schemeClr>
                </a:solidFill>
              </a:defRPr>
            </a:lvl4pPr>
            <a:lvl5pPr marL="2438339" indent="0">
              <a:buNone/>
              <a:defRPr sz="2133">
                <a:solidFill>
                  <a:schemeClr val="tx1">
                    <a:tint val="75000"/>
                  </a:schemeClr>
                </a:solidFill>
              </a:defRPr>
            </a:lvl5pPr>
            <a:lvl6pPr marL="3047924" indent="0">
              <a:buNone/>
              <a:defRPr sz="2133">
                <a:solidFill>
                  <a:schemeClr val="tx1">
                    <a:tint val="75000"/>
                  </a:schemeClr>
                </a:solidFill>
              </a:defRPr>
            </a:lvl6pPr>
            <a:lvl7pPr marL="3657509" indent="0">
              <a:buNone/>
              <a:defRPr sz="2133">
                <a:solidFill>
                  <a:schemeClr val="tx1">
                    <a:tint val="75000"/>
                  </a:schemeClr>
                </a:solidFill>
              </a:defRPr>
            </a:lvl7pPr>
            <a:lvl8pPr marL="4267093" indent="0">
              <a:buNone/>
              <a:defRPr sz="2133">
                <a:solidFill>
                  <a:schemeClr val="tx1">
                    <a:tint val="75000"/>
                  </a:schemeClr>
                </a:solidFill>
              </a:defRPr>
            </a:lvl8pPr>
            <a:lvl9pPr marL="4876678" indent="0">
              <a:buNone/>
              <a:defRPr sz="21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noAutofit/>
          </a:bodyPr>
          <a:lstStyle/>
          <a:p>
            <a:r>
              <a:rPr lang="en-GB"/>
              <a:t>Date: Monday / 01 / October / 2019</a:t>
            </a:r>
          </a:p>
        </p:txBody>
      </p:sp>
      <p:sp>
        <p:nvSpPr>
          <p:cNvPr id="5" name="Footer Placeholder 4"/>
          <p:cNvSpPr>
            <a:spLocks noGrp="1"/>
          </p:cNvSpPr>
          <p:nvPr>
            <p:ph type="ftr" sz="quarter" idx="11"/>
          </p:nvPr>
        </p:nvSpPr>
        <p:spPr>
          <a:xfrm>
            <a:off x="4802718" y="9155100"/>
            <a:ext cx="7473949" cy="240000"/>
          </a:xfrm>
        </p:spPr>
        <p:txBody>
          <a:bodyPr>
            <a:noAutofit/>
          </a:bodyPr>
          <a:lstStyle>
            <a:lvl1pPr>
              <a:defRPr>
                <a:noFill/>
              </a:defRPr>
            </a:lvl1pPr>
          </a:lstStyle>
          <a:p>
            <a:r>
              <a:rPr lang="en-GB"/>
              <a:t>Advancing social justice, promoting decent work</a:t>
            </a:r>
          </a:p>
        </p:txBody>
      </p:sp>
      <p:sp>
        <p:nvSpPr>
          <p:cNvPr id="6" name="Slide Number Placeholder 5"/>
          <p:cNvSpPr>
            <a:spLocks noGrp="1"/>
          </p:cNvSpPr>
          <p:nvPr>
            <p:ph type="sldNum" sz="quarter" idx="12"/>
          </p:nvPr>
        </p:nvSpPr>
        <p:spPr>
          <a:xfrm>
            <a:off x="14881949" y="9160600"/>
            <a:ext cx="720000" cy="384000"/>
          </a:xfrm>
        </p:spPr>
        <p:txBody>
          <a:bodyPr>
            <a:noAutofit/>
          </a:bodyPr>
          <a:lstStyle>
            <a:lvl1pPr>
              <a:defRPr>
                <a:noFill/>
              </a:defRPr>
            </a:lvl1pPr>
          </a:lstStyle>
          <a:p>
            <a:fld id="{856227C0-AD57-4F9B-BAE3-EEFB0D0EE427}" type="slidenum">
              <a:rPr lang="en-GB" smtClean="0"/>
              <a:pPr/>
              <a:t>‹#›</a:t>
            </a:fld>
            <a:endParaRPr lang="en-GB"/>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54051" y="654052"/>
            <a:ext cx="1828800" cy="659309"/>
          </a:xfrm>
          <a:prstGeom prst="rect">
            <a:avLst/>
          </a:prstGeom>
        </p:spPr>
      </p:pic>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173" y="3984540"/>
            <a:ext cx="285749" cy="335445"/>
          </a:xfrm>
          <a:prstGeom prst="rect">
            <a:avLst/>
          </a:prstGeom>
        </p:spPr>
      </p:pic>
      <p:sp>
        <p:nvSpPr>
          <p:cNvPr id="10" name="Right Triangle 9"/>
          <p:cNvSpPr/>
          <p:nvPr userDrawn="1"/>
        </p:nvSpPr>
        <p:spPr>
          <a:xfrm rot="10800000">
            <a:off x="7076501" y="1"/>
            <a:ext cx="9179499" cy="5304949"/>
          </a:xfrm>
          <a:prstGeom prst="r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sz="2400"/>
          </a:p>
        </p:txBody>
      </p:sp>
    </p:spTree>
    <p:extLst>
      <p:ext uri="{BB962C8B-B14F-4D97-AF65-F5344CB8AC3E}">
        <p14:creationId xmlns:p14="http://schemas.microsoft.com/office/powerpoint/2010/main" val="13677040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secHead" preserve="1">
  <p:cSld name="Section Header Phot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54051" y="3830402"/>
            <a:ext cx="9600000" cy="811367"/>
          </a:xfrm>
        </p:spPr>
        <p:txBody>
          <a:bodyPr bIns="54000" anchor="t" anchorCtr="0">
            <a:noAutofit/>
          </a:bodyPr>
          <a:lstStyle>
            <a:lvl1pPr>
              <a:lnSpc>
                <a:spcPct val="90000"/>
              </a:lnSpc>
              <a:defRPr sz="5333">
                <a:solidFill>
                  <a:schemeClr val="bg1"/>
                </a:solidFill>
              </a:defRPr>
            </a:lvl1pPr>
          </a:lstStyle>
          <a:p>
            <a:r>
              <a:rPr lang="en-US"/>
              <a:t>Click to edit Master title style</a:t>
            </a:r>
            <a:endParaRPr lang="en-GB"/>
          </a:p>
        </p:txBody>
      </p:sp>
      <p:sp>
        <p:nvSpPr>
          <p:cNvPr id="3" name="Text Placeholder 2"/>
          <p:cNvSpPr>
            <a:spLocks noGrp="1"/>
          </p:cNvSpPr>
          <p:nvPr>
            <p:ph type="body" idx="1"/>
          </p:nvPr>
        </p:nvSpPr>
        <p:spPr>
          <a:xfrm>
            <a:off x="654051" y="4641765"/>
            <a:ext cx="9600000" cy="2208000"/>
          </a:xfrm>
        </p:spPr>
        <p:txBody>
          <a:bodyPr>
            <a:noAutofit/>
          </a:bodyPr>
          <a:lstStyle>
            <a:lvl1pPr marL="0" indent="0">
              <a:lnSpc>
                <a:spcPct val="90000"/>
              </a:lnSpc>
              <a:buNone/>
              <a:defRPr sz="5333" b="0">
                <a:solidFill>
                  <a:schemeClr val="bg1"/>
                </a:solidFill>
              </a:defRPr>
            </a:lvl1pPr>
            <a:lvl2pPr marL="609585" indent="0">
              <a:buNone/>
              <a:defRPr sz="2667">
                <a:solidFill>
                  <a:schemeClr val="tx1">
                    <a:tint val="75000"/>
                  </a:schemeClr>
                </a:solidFill>
              </a:defRPr>
            </a:lvl2pPr>
            <a:lvl3pPr marL="1219170" indent="0">
              <a:buNone/>
              <a:defRPr sz="2400">
                <a:solidFill>
                  <a:schemeClr val="tx1">
                    <a:tint val="75000"/>
                  </a:schemeClr>
                </a:solidFill>
              </a:defRPr>
            </a:lvl3pPr>
            <a:lvl4pPr marL="1828754" indent="0">
              <a:buNone/>
              <a:defRPr sz="2133">
                <a:solidFill>
                  <a:schemeClr val="tx1">
                    <a:tint val="75000"/>
                  </a:schemeClr>
                </a:solidFill>
              </a:defRPr>
            </a:lvl4pPr>
            <a:lvl5pPr marL="2438339" indent="0">
              <a:buNone/>
              <a:defRPr sz="2133">
                <a:solidFill>
                  <a:schemeClr val="tx1">
                    <a:tint val="75000"/>
                  </a:schemeClr>
                </a:solidFill>
              </a:defRPr>
            </a:lvl5pPr>
            <a:lvl6pPr marL="3047924" indent="0">
              <a:buNone/>
              <a:defRPr sz="2133">
                <a:solidFill>
                  <a:schemeClr val="tx1">
                    <a:tint val="75000"/>
                  </a:schemeClr>
                </a:solidFill>
              </a:defRPr>
            </a:lvl6pPr>
            <a:lvl7pPr marL="3657509" indent="0">
              <a:buNone/>
              <a:defRPr sz="2133">
                <a:solidFill>
                  <a:schemeClr val="tx1">
                    <a:tint val="75000"/>
                  </a:schemeClr>
                </a:solidFill>
              </a:defRPr>
            </a:lvl7pPr>
            <a:lvl8pPr marL="4267093" indent="0">
              <a:buNone/>
              <a:defRPr sz="2133">
                <a:solidFill>
                  <a:schemeClr val="tx1">
                    <a:tint val="75000"/>
                  </a:schemeClr>
                </a:solidFill>
              </a:defRPr>
            </a:lvl8pPr>
            <a:lvl9pPr marL="4876678" indent="0">
              <a:buNone/>
              <a:defRPr sz="21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noAutofit/>
          </a:bodyPr>
          <a:lstStyle/>
          <a:p>
            <a:r>
              <a:rPr lang="en-GB"/>
              <a:t>Date: Monday / 01 / October / 2019</a:t>
            </a:r>
          </a:p>
        </p:txBody>
      </p:sp>
      <p:sp>
        <p:nvSpPr>
          <p:cNvPr id="5" name="Footer Placeholder 4"/>
          <p:cNvSpPr>
            <a:spLocks noGrp="1"/>
          </p:cNvSpPr>
          <p:nvPr>
            <p:ph type="ftr" sz="quarter" idx="11"/>
          </p:nvPr>
        </p:nvSpPr>
        <p:spPr>
          <a:xfrm>
            <a:off x="4802718" y="9160600"/>
            <a:ext cx="7473949" cy="240000"/>
          </a:xfrm>
        </p:spPr>
        <p:txBody>
          <a:bodyPr>
            <a:noAutofit/>
          </a:bodyPr>
          <a:lstStyle>
            <a:lvl1pPr>
              <a:defRPr>
                <a:noFill/>
              </a:defRPr>
            </a:lvl1pPr>
          </a:lstStyle>
          <a:p>
            <a:r>
              <a:rPr lang="en-GB"/>
              <a:t>Advancing social justice, promoting decent work</a:t>
            </a:r>
          </a:p>
        </p:txBody>
      </p:sp>
      <p:sp>
        <p:nvSpPr>
          <p:cNvPr id="6" name="Slide Number Placeholder 5"/>
          <p:cNvSpPr>
            <a:spLocks noGrp="1"/>
          </p:cNvSpPr>
          <p:nvPr>
            <p:ph type="sldNum" sz="quarter" idx="12"/>
          </p:nvPr>
        </p:nvSpPr>
        <p:spPr>
          <a:xfrm>
            <a:off x="14881949" y="9160600"/>
            <a:ext cx="720000" cy="384000"/>
          </a:xfrm>
        </p:spPr>
        <p:txBody>
          <a:bodyPr>
            <a:noAutofit/>
          </a:bodyPr>
          <a:lstStyle>
            <a:lvl1pPr>
              <a:defRPr>
                <a:noFill/>
              </a:defRPr>
            </a:lvl1pPr>
          </a:lstStyle>
          <a:p>
            <a:fld id="{856227C0-AD57-4F9B-BAE3-EEFB0D0EE427}" type="slidenum">
              <a:rPr lang="en-GB" smtClean="0"/>
              <a:pPr/>
              <a:t>‹#›</a:t>
            </a:fld>
            <a:endParaRPr lang="en-GB"/>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54136" y="654052"/>
            <a:ext cx="1828629" cy="659309"/>
          </a:xfrm>
          <a:prstGeom prst="rect">
            <a:avLst/>
          </a:prstGeom>
        </p:spPr>
      </p:pic>
      <p:pic>
        <p:nvPicPr>
          <p:cNvPr id="9" name="Picture 8"/>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173" y="3984540"/>
            <a:ext cx="285749" cy="335445"/>
          </a:xfrm>
          <a:prstGeom prst="rect">
            <a:avLst/>
          </a:prstGeom>
        </p:spPr>
      </p:pic>
    </p:spTree>
    <p:extLst>
      <p:ext uri="{BB962C8B-B14F-4D97-AF65-F5344CB8AC3E}">
        <p14:creationId xmlns:p14="http://schemas.microsoft.com/office/powerpoint/2010/main" val="9796672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a:xfrm>
            <a:off x="1447801" y="508000"/>
            <a:ext cx="8411633" cy="3077766"/>
          </a:xfrm>
        </p:spPr>
        <p:txBody>
          <a:bodyPr lIns="0" tIns="0" rIns="0" bIns="0"/>
          <a:lstStyle>
            <a:lvl1pPr>
              <a:defRPr sz="20000" b="1" i="0">
                <a:solidFill>
                  <a:srgbClr val="00529E"/>
                </a:solidFill>
                <a:latin typeface="Garamond"/>
                <a:cs typeface="Garamond"/>
              </a:defRPr>
            </a:lvl1pPr>
          </a:lstStyle>
          <a:p>
            <a:endParaRPr/>
          </a:p>
        </p:txBody>
      </p:sp>
      <p:sp>
        <p:nvSpPr>
          <p:cNvPr id="3" name="Holder 3"/>
          <p:cNvSpPr>
            <a:spLocks noGrp="1"/>
          </p:cNvSpPr>
          <p:nvPr>
            <p:ph type="body" idx="1"/>
          </p:nvPr>
        </p:nvSpPr>
        <p:spPr>
          <a:xfrm>
            <a:off x="1447801" y="2032000"/>
            <a:ext cx="9580879" cy="3077766"/>
          </a:xfrm>
        </p:spPr>
        <p:txBody>
          <a:bodyPr lIns="0" tIns="0" rIns="0" bIns="0"/>
          <a:lstStyle>
            <a:lvl1pPr>
              <a:defRPr sz="20000" b="1" i="0">
                <a:solidFill>
                  <a:srgbClr val="00529E"/>
                </a:solidFill>
                <a:latin typeface="Garamond"/>
                <a:cs typeface="Garamond"/>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6/6/2024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secHead" preserve="1">
  <p:cSld name="Section Header Pattern">
    <p:bg>
      <p:bgPr>
        <a:solidFill>
          <a:schemeClr val="bg1"/>
        </a:solidFill>
        <a:effectLst/>
      </p:bgPr>
    </p:bg>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a:extLst>
              <a:ext uri="{28A0092B-C50C-407E-A947-70E740481C1C}">
                <a14:useLocalDpi xmlns:a14="http://schemas.microsoft.com/office/drawing/2010/main" val="0"/>
              </a:ext>
            </a:extLst>
          </a:blip>
          <a:srcRect l="1" t="21407" r="38481" b="40746"/>
          <a:stretch/>
        </p:blipFill>
        <p:spPr>
          <a:xfrm>
            <a:off x="-1863966" y="1447417"/>
            <a:ext cx="18138956" cy="7713185"/>
          </a:xfrm>
          <a:prstGeom prst="rect">
            <a:avLst/>
          </a:prstGeom>
        </p:spPr>
      </p:pic>
      <p:sp>
        <p:nvSpPr>
          <p:cNvPr id="2" name="Title 1"/>
          <p:cNvSpPr>
            <a:spLocks noGrp="1"/>
          </p:cNvSpPr>
          <p:nvPr>
            <p:ph type="title"/>
          </p:nvPr>
        </p:nvSpPr>
        <p:spPr>
          <a:xfrm>
            <a:off x="654051" y="3830402"/>
            <a:ext cx="9600000" cy="811367"/>
          </a:xfrm>
        </p:spPr>
        <p:txBody>
          <a:bodyPr bIns="54000" anchor="t" anchorCtr="0">
            <a:noAutofit/>
          </a:bodyPr>
          <a:lstStyle>
            <a:lvl1pPr>
              <a:lnSpc>
                <a:spcPct val="90000"/>
              </a:lnSpc>
              <a:defRPr sz="5333">
                <a:solidFill>
                  <a:schemeClr val="accent1"/>
                </a:solidFill>
              </a:defRPr>
            </a:lvl1pPr>
          </a:lstStyle>
          <a:p>
            <a:r>
              <a:rPr lang="en-US"/>
              <a:t>Click to edit Master title style</a:t>
            </a:r>
            <a:endParaRPr lang="en-GB"/>
          </a:p>
        </p:txBody>
      </p:sp>
      <p:sp>
        <p:nvSpPr>
          <p:cNvPr id="3" name="Text Placeholder 2"/>
          <p:cNvSpPr>
            <a:spLocks noGrp="1"/>
          </p:cNvSpPr>
          <p:nvPr>
            <p:ph type="body" idx="1"/>
          </p:nvPr>
        </p:nvSpPr>
        <p:spPr>
          <a:xfrm>
            <a:off x="654051" y="4641765"/>
            <a:ext cx="7824000" cy="864000"/>
          </a:xfrm>
        </p:spPr>
        <p:txBody>
          <a:bodyPr>
            <a:noAutofit/>
          </a:bodyPr>
          <a:lstStyle>
            <a:lvl1pPr marL="0" indent="0">
              <a:lnSpc>
                <a:spcPct val="90000"/>
              </a:lnSpc>
              <a:buNone/>
              <a:defRPr sz="5333" b="0">
                <a:solidFill>
                  <a:schemeClr val="accent1"/>
                </a:solidFill>
              </a:defRPr>
            </a:lvl1pPr>
            <a:lvl2pPr marL="609585" indent="0">
              <a:buNone/>
              <a:defRPr sz="2667">
                <a:solidFill>
                  <a:schemeClr val="tx1">
                    <a:tint val="75000"/>
                  </a:schemeClr>
                </a:solidFill>
              </a:defRPr>
            </a:lvl2pPr>
            <a:lvl3pPr marL="1219170" indent="0">
              <a:buNone/>
              <a:defRPr sz="2400">
                <a:solidFill>
                  <a:schemeClr val="tx1">
                    <a:tint val="75000"/>
                  </a:schemeClr>
                </a:solidFill>
              </a:defRPr>
            </a:lvl3pPr>
            <a:lvl4pPr marL="1828754" indent="0">
              <a:buNone/>
              <a:defRPr sz="2133">
                <a:solidFill>
                  <a:schemeClr val="tx1">
                    <a:tint val="75000"/>
                  </a:schemeClr>
                </a:solidFill>
              </a:defRPr>
            </a:lvl4pPr>
            <a:lvl5pPr marL="2438339" indent="0">
              <a:buNone/>
              <a:defRPr sz="2133">
                <a:solidFill>
                  <a:schemeClr val="tx1">
                    <a:tint val="75000"/>
                  </a:schemeClr>
                </a:solidFill>
              </a:defRPr>
            </a:lvl5pPr>
            <a:lvl6pPr marL="3047924" indent="0">
              <a:buNone/>
              <a:defRPr sz="2133">
                <a:solidFill>
                  <a:schemeClr val="tx1">
                    <a:tint val="75000"/>
                  </a:schemeClr>
                </a:solidFill>
              </a:defRPr>
            </a:lvl6pPr>
            <a:lvl7pPr marL="3657509" indent="0">
              <a:buNone/>
              <a:defRPr sz="2133">
                <a:solidFill>
                  <a:schemeClr val="tx1">
                    <a:tint val="75000"/>
                  </a:schemeClr>
                </a:solidFill>
              </a:defRPr>
            </a:lvl7pPr>
            <a:lvl8pPr marL="4267093" indent="0">
              <a:buNone/>
              <a:defRPr sz="2133">
                <a:solidFill>
                  <a:schemeClr val="tx1">
                    <a:tint val="75000"/>
                  </a:schemeClr>
                </a:solidFill>
              </a:defRPr>
            </a:lvl8pPr>
            <a:lvl9pPr marL="4876678" indent="0">
              <a:buNone/>
              <a:defRPr sz="21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noAutofit/>
          </a:bodyPr>
          <a:lstStyle/>
          <a:p>
            <a:r>
              <a:rPr lang="en-GB"/>
              <a:t>Date: Monday / 01 / October / 2019</a:t>
            </a:r>
          </a:p>
        </p:txBody>
      </p:sp>
      <p:sp>
        <p:nvSpPr>
          <p:cNvPr id="5" name="Footer Placeholder 4"/>
          <p:cNvSpPr>
            <a:spLocks noGrp="1"/>
          </p:cNvSpPr>
          <p:nvPr>
            <p:ph type="ftr" sz="quarter" idx="11"/>
          </p:nvPr>
        </p:nvSpPr>
        <p:spPr>
          <a:xfrm>
            <a:off x="4866218" y="9160600"/>
            <a:ext cx="7473949" cy="240000"/>
          </a:xfrm>
        </p:spPr>
        <p:txBody>
          <a:bodyPr>
            <a:noAutofit/>
          </a:bodyPr>
          <a:lstStyle>
            <a:lvl1pPr>
              <a:defRPr>
                <a:noFill/>
              </a:defRPr>
            </a:lvl1pPr>
          </a:lstStyle>
          <a:p>
            <a:r>
              <a:rPr lang="en-GB"/>
              <a:t>Advancing social justice, promoting decent work</a:t>
            </a:r>
          </a:p>
        </p:txBody>
      </p:sp>
      <p:sp>
        <p:nvSpPr>
          <p:cNvPr id="6" name="Slide Number Placeholder 5"/>
          <p:cNvSpPr>
            <a:spLocks noGrp="1"/>
          </p:cNvSpPr>
          <p:nvPr>
            <p:ph type="sldNum" sz="quarter" idx="12"/>
          </p:nvPr>
        </p:nvSpPr>
        <p:spPr>
          <a:xfrm>
            <a:off x="14881949" y="9160600"/>
            <a:ext cx="720000" cy="384000"/>
          </a:xfrm>
        </p:spPr>
        <p:txBody>
          <a:bodyPr>
            <a:noAutofit/>
          </a:bodyPr>
          <a:lstStyle>
            <a:lvl1pPr>
              <a:defRPr>
                <a:noFill/>
              </a:defRPr>
            </a:lvl1pPr>
          </a:lstStyle>
          <a:p>
            <a:fld id="{856227C0-AD57-4F9B-BAE3-EEFB0D0EE427}" type="slidenum">
              <a:rPr lang="en-GB" smtClean="0"/>
              <a:pPr/>
              <a:t>‹#›</a:t>
            </a:fld>
            <a:endParaRPr lang="en-GB"/>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54051" y="654052"/>
            <a:ext cx="1828800" cy="659309"/>
          </a:xfrm>
          <a:prstGeom prst="rect">
            <a:avLst/>
          </a:prstGeom>
        </p:spPr>
      </p:pic>
      <p:pic>
        <p:nvPicPr>
          <p:cNvPr id="9" name="Picture 8"/>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173" y="3984540"/>
            <a:ext cx="285749" cy="335445"/>
          </a:xfrm>
          <a:prstGeom prst="rect">
            <a:avLst/>
          </a:prstGeom>
        </p:spPr>
      </p:pic>
    </p:spTree>
    <p:extLst>
      <p:ext uri="{BB962C8B-B14F-4D97-AF65-F5344CB8AC3E}">
        <p14:creationId xmlns:p14="http://schemas.microsoft.com/office/powerpoint/2010/main" val="413791815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r>
              <a:rPr lang="en-GB"/>
              <a:t>Date: Monday / 01 / October / 2019</a:t>
            </a:r>
          </a:p>
        </p:txBody>
      </p:sp>
      <p:sp>
        <p:nvSpPr>
          <p:cNvPr id="4" name="Footer Placeholder 3"/>
          <p:cNvSpPr>
            <a:spLocks noGrp="1"/>
          </p:cNvSpPr>
          <p:nvPr>
            <p:ph type="ftr" sz="quarter" idx="11"/>
          </p:nvPr>
        </p:nvSpPr>
        <p:spPr/>
        <p:txBody>
          <a:bodyPr/>
          <a:lstStyle/>
          <a:p>
            <a:r>
              <a:rPr lang="en-GB"/>
              <a:t>Advancing social justice, promoting decent work</a:t>
            </a:r>
          </a:p>
        </p:txBody>
      </p:sp>
      <p:sp>
        <p:nvSpPr>
          <p:cNvPr id="5" name="Slide Number Placeholder 4"/>
          <p:cNvSpPr>
            <a:spLocks noGrp="1"/>
          </p:cNvSpPr>
          <p:nvPr>
            <p:ph type="sldNum" sz="quarter" idx="12"/>
          </p:nvPr>
        </p:nvSpPr>
        <p:spPr/>
        <p:txBody>
          <a:bodyPr/>
          <a:lstStyle/>
          <a:p>
            <a:fld id="{856227C0-AD57-4F9B-BAE3-EEFB0D0EE427}" type="slidenum">
              <a:rPr lang="en-GB" smtClean="0"/>
              <a:t>‹#›</a:t>
            </a:fld>
            <a:endParaRPr lang="en-GB"/>
          </a:p>
        </p:txBody>
      </p:sp>
    </p:spTree>
    <p:extLst>
      <p:ext uri="{BB962C8B-B14F-4D97-AF65-F5344CB8AC3E}">
        <p14:creationId xmlns:p14="http://schemas.microsoft.com/office/powerpoint/2010/main" val="70838888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GB"/>
              <a:t>Date: Monday / 01 / October / 2019</a:t>
            </a:r>
          </a:p>
        </p:txBody>
      </p:sp>
      <p:sp>
        <p:nvSpPr>
          <p:cNvPr id="3" name="Footer Placeholder 2"/>
          <p:cNvSpPr>
            <a:spLocks noGrp="1"/>
          </p:cNvSpPr>
          <p:nvPr>
            <p:ph type="ftr" sz="quarter" idx="11"/>
          </p:nvPr>
        </p:nvSpPr>
        <p:spPr/>
        <p:txBody>
          <a:bodyPr/>
          <a:lstStyle/>
          <a:p>
            <a:r>
              <a:rPr lang="en-GB"/>
              <a:t>Advancing social justice, promoting decent work</a:t>
            </a:r>
          </a:p>
        </p:txBody>
      </p:sp>
      <p:sp>
        <p:nvSpPr>
          <p:cNvPr id="4" name="Slide Number Placeholder 3"/>
          <p:cNvSpPr>
            <a:spLocks noGrp="1"/>
          </p:cNvSpPr>
          <p:nvPr>
            <p:ph type="sldNum" sz="quarter" idx="12"/>
          </p:nvPr>
        </p:nvSpPr>
        <p:spPr/>
        <p:txBody>
          <a:bodyPr/>
          <a:lstStyle/>
          <a:p>
            <a:fld id="{856227C0-AD57-4F9B-BAE3-EEFB0D0EE427}" type="slidenum">
              <a:rPr lang="en-GB" smtClean="0"/>
              <a:t>‹#›</a:t>
            </a:fld>
            <a:endParaRPr lang="en-GB"/>
          </a:p>
        </p:txBody>
      </p:sp>
    </p:spTree>
    <p:extLst>
      <p:ext uri="{BB962C8B-B14F-4D97-AF65-F5344CB8AC3E}">
        <p14:creationId xmlns:p14="http://schemas.microsoft.com/office/powerpoint/2010/main" val="29732395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Two Content">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1635036"/>
            <a:ext cx="16256000" cy="127000"/>
          </a:xfrm>
          <a:custGeom>
            <a:avLst/>
            <a:gdLst/>
            <a:ahLst/>
            <a:cxnLst/>
            <a:rect l="l" t="t" r="r" b="b"/>
            <a:pathLst>
              <a:path w="12192000" h="127000">
                <a:moveTo>
                  <a:pt x="0" y="127000"/>
                </a:moveTo>
                <a:lnTo>
                  <a:pt x="12192000" y="127000"/>
                </a:lnTo>
                <a:lnTo>
                  <a:pt x="12192000" y="0"/>
                </a:lnTo>
                <a:lnTo>
                  <a:pt x="0" y="0"/>
                </a:lnTo>
                <a:lnTo>
                  <a:pt x="0" y="127000"/>
                </a:lnTo>
                <a:close/>
              </a:path>
            </a:pathLst>
          </a:custGeom>
          <a:solidFill>
            <a:srgbClr val="007AEA"/>
          </a:solidFill>
        </p:spPr>
        <p:txBody>
          <a:bodyPr wrap="square" lIns="0" tIns="0" rIns="0" bIns="0" rtlCol="0"/>
          <a:lstStyle/>
          <a:p>
            <a:endParaRPr sz="2400"/>
          </a:p>
        </p:txBody>
      </p:sp>
      <p:sp>
        <p:nvSpPr>
          <p:cNvPr id="17" name="bk object 17"/>
          <p:cNvSpPr/>
          <p:nvPr/>
        </p:nvSpPr>
        <p:spPr>
          <a:xfrm>
            <a:off x="14107871" y="8028988"/>
            <a:ext cx="1160780" cy="1115060"/>
          </a:xfrm>
          <a:custGeom>
            <a:avLst/>
            <a:gdLst/>
            <a:ahLst/>
            <a:cxnLst/>
            <a:rect l="l" t="t" r="r" b="b"/>
            <a:pathLst>
              <a:path w="870584" h="1115059">
                <a:moveTo>
                  <a:pt x="39154" y="863511"/>
                </a:moveTo>
                <a:lnTo>
                  <a:pt x="5758" y="884226"/>
                </a:lnTo>
                <a:lnTo>
                  <a:pt x="0" y="968933"/>
                </a:lnTo>
                <a:lnTo>
                  <a:pt x="2404" y="982811"/>
                </a:lnTo>
                <a:lnTo>
                  <a:pt x="9704" y="994400"/>
                </a:lnTo>
                <a:lnTo>
                  <a:pt x="20797" y="1002470"/>
                </a:lnTo>
                <a:lnTo>
                  <a:pt x="34582" y="1005789"/>
                </a:lnTo>
                <a:lnTo>
                  <a:pt x="70370" y="1007008"/>
                </a:lnTo>
                <a:lnTo>
                  <a:pt x="84391" y="1010185"/>
                </a:lnTo>
                <a:lnTo>
                  <a:pt x="96394" y="1018141"/>
                </a:lnTo>
                <a:lnTo>
                  <a:pt x="105094" y="1029652"/>
                </a:lnTo>
                <a:lnTo>
                  <a:pt x="109207" y="1043495"/>
                </a:lnTo>
                <a:lnTo>
                  <a:pt x="118744" y="1115009"/>
                </a:lnTo>
                <a:lnTo>
                  <a:pt x="212483" y="1115009"/>
                </a:lnTo>
                <a:lnTo>
                  <a:pt x="204483" y="1066208"/>
                </a:lnTo>
                <a:lnTo>
                  <a:pt x="199586" y="1016918"/>
                </a:lnTo>
                <a:lnTo>
                  <a:pt x="197835" y="967296"/>
                </a:lnTo>
                <a:lnTo>
                  <a:pt x="199269" y="917497"/>
                </a:lnTo>
                <a:lnTo>
                  <a:pt x="203931" y="867676"/>
                </a:lnTo>
                <a:lnTo>
                  <a:pt x="204401" y="864730"/>
                </a:lnTo>
                <a:lnTo>
                  <a:pt x="74942" y="864730"/>
                </a:lnTo>
                <a:lnTo>
                  <a:pt x="39154" y="863511"/>
                </a:lnTo>
                <a:close/>
              </a:path>
              <a:path w="870584" h="1115059">
                <a:moveTo>
                  <a:pt x="109120" y="563121"/>
                </a:moveTo>
                <a:lnTo>
                  <a:pt x="77012" y="585965"/>
                </a:lnTo>
                <a:lnTo>
                  <a:pt x="51777" y="652449"/>
                </a:lnTo>
                <a:lnTo>
                  <a:pt x="49559" y="666347"/>
                </a:lnTo>
                <a:lnTo>
                  <a:pt x="52727" y="679630"/>
                </a:lnTo>
                <a:lnTo>
                  <a:pt x="60586" y="690776"/>
                </a:lnTo>
                <a:lnTo>
                  <a:pt x="72440" y="698258"/>
                </a:lnTo>
                <a:lnTo>
                  <a:pt x="105841" y="711060"/>
                </a:lnTo>
                <a:lnTo>
                  <a:pt x="118075" y="718627"/>
                </a:lnTo>
                <a:lnTo>
                  <a:pt x="126825" y="730046"/>
                </a:lnTo>
                <a:lnTo>
                  <a:pt x="131255" y="743771"/>
                </a:lnTo>
                <a:lnTo>
                  <a:pt x="130530" y="758253"/>
                </a:lnTo>
                <a:lnTo>
                  <a:pt x="115950" y="830719"/>
                </a:lnTo>
                <a:lnTo>
                  <a:pt x="89151" y="862454"/>
                </a:lnTo>
                <a:lnTo>
                  <a:pt x="74942" y="864730"/>
                </a:lnTo>
                <a:lnTo>
                  <a:pt x="204401" y="864730"/>
                </a:lnTo>
                <a:lnTo>
                  <a:pt x="211860" y="817990"/>
                </a:lnTo>
                <a:lnTo>
                  <a:pt x="223098" y="768594"/>
                </a:lnTo>
                <a:lnTo>
                  <a:pt x="237685" y="719643"/>
                </a:lnTo>
                <a:lnTo>
                  <a:pt x="255663" y="671294"/>
                </a:lnTo>
                <a:lnTo>
                  <a:pt x="277073" y="623703"/>
                </a:lnTo>
                <a:lnTo>
                  <a:pt x="300091" y="580520"/>
                </a:lnTo>
                <a:lnTo>
                  <a:pt x="170590" y="580520"/>
                </a:lnTo>
                <a:lnTo>
                  <a:pt x="156311" y="578078"/>
                </a:lnTo>
                <a:lnTo>
                  <a:pt x="123024" y="565442"/>
                </a:lnTo>
                <a:lnTo>
                  <a:pt x="109120" y="563121"/>
                </a:lnTo>
                <a:close/>
              </a:path>
              <a:path w="870584" h="1115059">
                <a:moveTo>
                  <a:pt x="266292" y="309835"/>
                </a:moveTo>
                <a:lnTo>
                  <a:pt x="197421" y="377723"/>
                </a:lnTo>
                <a:lnTo>
                  <a:pt x="189696" y="403855"/>
                </a:lnTo>
                <a:lnTo>
                  <a:pt x="193624" y="416944"/>
                </a:lnTo>
                <a:lnTo>
                  <a:pt x="202526" y="427901"/>
                </a:lnTo>
                <a:lnTo>
                  <a:pt x="230162" y="450354"/>
                </a:lnTo>
                <a:lnTo>
                  <a:pt x="239314" y="461413"/>
                </a:lnTo>
                <a:lnTo>
                  <a:pt x="243884" y="474965"/>
                </a:lnTo>
                <a:lnTo>
                  <a:pt x="243578" y="489239"/>
                </a:lnTo>
                <a:lnTo>
                  <a:pt x="238099" y="502462"/>
                </a:lnTo>
                <a:lnTo>
                  <a:pt x="234967" y="507332"/>
                </a:lnTo>
                <a:lnTo>
                  <a:pt x="232190" y="511841"/>
                </a:lnTo>
                <a:lnTo>
                  <a:pt x="209294" y="552062"/>
                </a:lnTo>
                <a:lnTo>
                  <a:pt x="205689" y="558939"/>
                </a:lnTo>
                <a:lnTo>
                  <a:pt x="196861" y="570327"/>
                </a:lnTo>
                <a:lnTo>
                  <a:pt x="184634" y="577729"/>
                </a:lnTo>
                <a:lnTo>
                  <a:pt x="170590" y="580520"/>
                </a:lnTo>
                <a:lnTo>
                  <a:pt x="300091" y="580520"/>
                </a:lnTo>
                <a:lnTo>
                  <a:pt x="330089" y="531911"/>
                </a:lnTo>
                <a:lnTo>
                  <a:pt x="360893" y="489239"/>
                </a:lnTo>
                <a:lnTo>
                  <a:pt x="393857" y="449474"/>
                </a:lnTo>
                <a:lnTo>
                  <a:pt x="429174" y="412233"/>
                </a:lnTo>
                <a:lnTo>
                  <a:pt x="466568" y="377701"/>
                </a:lnTo>
                <a:lnTo>
                  <a:pt x="502411" y="348726"/>
                </a:lnTo>
                <a:lnTo>
                  <a:pt x="347013" y="348726"/>
                </a:lnTo>
                <a:lnTo>
                  <a:pt x="332727" y="346907"/>
                </a:lnTo>
                <a:lnTo>
                  <a:pt x="320014" y="340194"/>
                </a:lnTo>
                <a:lnTo>
                  <a:pt x="292277" y="317538"/>
                </a:lnTo>
                <a:lnTo>
                  <a:pt x="279871" y="311043"/>
                </a:lnTo>
                <a:lnTo>
                  <a:pt x="266292" y="309835"/>
                </a:lnTo>
                <a:close/>
              </a:path>
              <a:path w="870584" h="1115059">
                <a:moveTo>
                  <a:pt x="503788" y="114731"/>
                </a:moveTo>
                <a:lnTo>
                  <a:pt x="430199" y="157200"/>
                </a:lnTo>
                <a:lnTo>
                  <a:pt x="413879" y="192997"/>
                </a:lnTo>
                <a:lnTo>
                  <a:pt x="418782" y="206159"/>
                </a:lnTo>
                <a:lnTo>
                  <a:pt x="437705" y="236512"/>
                </a:lnTo>
                <a:lnTo>
                  <a:pt x="442766" y="250037"/>
                </a:lnTo>
                <a:lnTo>
                  <a:pt x="428777" y="289128"/>
                </a:lnTo>
                <a:lnTo>
                  <a:pt x="373202" y="338074"/>
                </a:lnTo>
                <a:lnTo>
                  <a:pt x="347013" y="348726"/>
                </a:lnTo>
                <a:lnTo>
                  <a:pt x="502411" y="348726"/>
                </a:lnTo>
                <a:lnTo>
                  <a:pt x="546957" y="316933"/>
                </a:lnTo>
                <a:lnTo>
                  <a:pt x="589635" y="290781"/>
                </a:lnTo>
                <a:lnTo>
                  <a:pt x="633759" y="267506"/>
                </a:lnTo>
                <a:lnTo>
                  <a:pt x="679170" y="247152"/>
                </a:lnTo>
                <a:lnTo>
                  <a:pt x="725709" y="229760"/>
                </a:lnTo>
                <a:lnTo>
                  <a:pt x="773220" y="215373"/>
                </a:lnTo>
                <a:lnTo>
                  <a:pt x="821543" y="204033"/>
                </a:lnTo>
                <a:lnTo>
                  <a:pt x="870521" y="195783"/>
                </a:lnTo>
                <a:lnTo>
                  <a:pt x="866995" y="180266"/>
                </a:lnTo>
                <a:lnTo>
                  <a:pt x="595588" y="180266"/>
                </a:lnTo>
                <a:lnTo>
                  <a:pt x="581315" y="178504"/>
                </a:lnTo>
                <a:lnTo>
                  <a:pt x="568469" y="172094"/>
                </a:lnTo>
                <a:lnTo>
                  <a:pt x="558660" y="161582"/>
                </a:lnTo>
                <a:lnTo>
                  <a:pt x="539521" y="131076"/>
                </a:lnTo>
                <a:lnTo>
                  <a:pt x="529851" y="120803"/>
                </a:lnTo>
                <a:lnTo>
                  <a:pt x="517410" y="115236"/>
                </a:lnTo>
                <a:lnTo>
                  <a:pt x="503788" y="114731"/>
                </a:lnTo>
                <a:close/>
              </a:path>
              <a:path w="870584" h="1115059">
                <a:moveTo>
                  <a:pt x="826033" y="0"/>
                </a:moveTo>
                <a:lnTo>
                  <a:pt x="721931" y="24041"/>
                </a:lnTo>
                <a:lnTo>
                  <a:pt x="709175" y="29897"/>
                </a:lnTo>
                <a:lnTo>
                  <a:pt x="699906" y="39904"/>
                </a:lnTo>
                <a:lnTo>
                  <a:pt x="695042" y="52639"/>
                </a:lnTo>
                <a:lnTo>
                  <a:pt x="695502" y="66675"/>
                </a:lnTo>
                <a:lnTo>
                  <a:pt x="703554" y="101955"/>
                </a:lnTo>
                <a:lnTo>
                  <a:pt x="703978" y="116403"/>
                </a:lnTo>
                <a:lnTo>
                  <a:pt x="678103" y="148780"/>
                </a:lnTo>
                <a:lnTo>
                  <a:pt x="609676" y="176834"/>
                </a:lnTo>
                <a:lnTo>
                  <a:pt x="595588" y="180266"/>
                </a:lnTo>
                <a:lnTo>
                  <a:pt x="866995" y="180266"/>
                </a:lnTo>
                <a:lnTo>
                  <a:pt x="826033" y="0"/>
                </a:lnTo>
                <a:close/>
              </a:path>
            </a:pathLst>
          </a:custGeom>
          <a:solidFill>
            <a:srgbClr val="00529E"/>
          </a:solidFill>
        </p:spPr>
        <p:txBody>
          <a:bodyPr wrap="square" lIns="0" tIns="0" rIns="0" bIns="0" rtlCol="0"/>
          <a:lstStyle/>
          <a:p>
            <a:endParaRPr sz="2400"/>
          </a:p>
        </p:txBody>
      </p:sp>
      <p:sp>
        <p:nvSpPr>
          <p:cNvPr id="18" name="bk object 18"/>
          <p:cNvSpPr/>
          <p:nvPr/>
        </p:nvSpPr>
        <p:spPr>
          <a:xfrm>
            <a:off x="15513240" y="8028996"/>
            <a:ext cx="743373" cy="558165"/>
          </a:xfrm>
          <a:custGeom>
            <a:avLst/>
            <a:gdLst/>
            <a:ahLst/>
            <a:cxnLst/>
            <a:rect l="l" t="t" r="r" b="b"/>
            <a:pathLst>
              <a:path w="557529" h="558165">
                <a:moveTo>
                  <a:pt x="44589" y="0"/>
                </a:moveTo>
                <a:lnTo>
                  <a:pt x="0" y="195783"/>
                </a:lnTo>
                <a:lnTo>
                  <a:pt x="47570" y="203746"/>
                </a:lnTo>
                <a:lnTo>
                  <a:pt x="94517" y="214623"/>
                </a:lnTo>
                <a:lnTo>
                  <a:pt x="140696" y="228375"/>
                </a:lnTo>
                <a:lnTo>
                  <a:pt x="185965" y="244962"/>
                </a:lnTo>
                <a:lnTo>
                  <a:pt x="230181" y="264345"/>
                </a:lnTo>
                <a:lnTo>
                  <a:pt x="273200" y="286485"/>
                </a:lnTo>
                <a:lnTo>
                  <a:pt x="314879" y="311342"/>
                </a:lnTo>
                <a:lnTo>
                  <a:pt x="355074" y="338877"/>
                </a:lnTo>
                <a:lnTo>
                  <a:pt x="393643" y="369051"/>
                </a:lnTo>
                <a:lnTo>
                  <a:pt x="430441" y="401824"/>
                </a:lnTo>
                <a:lnTo>
                  <a:pt x="465327" y="437157"/>
                </a:lnTo>
                <a:lnTo>
                  <a:pt x="498156" y="475012"/>
                </a:lnTo>
                <a:lnTo>
                  <a:pt x="528786" y="515348"/>
                </a:lnTo>
                <a:lnTo>
                  <a:pt x="557072" y="558126"/>
                </a:lnTo>
                <a:lnTo>
                  <a:pt x="557072" y="348789"/>
                </a:lnTo>
                <a:lnTo>
                  <a:pt x="523662" y="348789"/>
                </a:lnTo>
                <a:lnTo>
                  <a:pt x="509571" y="345818"/>
                </a:lnTo>
                <a:lnTo>
                  <a:pt x="497420" y="338061"/>
                </a:lnTo>
                <a:lnTo>
                  <a:pt x="441731" y="289115"/>
                </a:lnTo>
                <a:lnTo>
                  <a:pt x="432460" y="278067"/>
                </a:lnTo>
                <a:lnTo>
                  <a:pt x="427686" y="264460"/>
                </a:lnTo>
                <a:lnTo>
                  <a:pt x="427706" y="250026"/>
                </a:lnTo>
                <a:lnTo>
                  <a:pt x="432816" y="236499"/>
                </a:lnTo>
                <a:lnTo>
                  <a:pt x="451739" y="206311"/>
                </a:lnTo>
                <a:lnTo>
                  <a:pt x="456664" y="193057"/>
                </a:lnTo>
                <a:lnTo>
                  <a:pt x="456209" y="180282"/>
                </a:lnTo>
                <a:lnTo>
                  <a:pt x="275009" y="180282"/>
                </a:lnTo>
                <a:lnTo>
                  <a:pt x="260946" y="176834"/>
                </a:lnTo>
                <a:lnTo>
                  <a:pt x="192633" y="148780"/>
                </a:lnTo>
                <a:lnTo>
                  <a:pt x="180291" y="141333"/>
                </a:lnTo>
                <a:lnTo>
                  <a:pt x="171383" y="130028"/>
                </a:lnTo>
                <a:lnTo>
                  <a:pt x="166737" y="116390"/>
                </a:lnTo>
                <a:lnTo>
                  <a:pt x="167182" y="101942"/>
                </a:lnTo>
                <a:lnTo>
                  <a:pt x="175234" y="66675"/>
                </a:lnTo>
                <a:lnTo>
                  <a:pt x="175643" y="52663"/>
                </a:lnTo>
                <a:lnTo>
                  <a:pt x="170759" y="39984"/>
                </a:lnTo>
                <a:lnTo>
                  <a:pt x="161448" y="30036"/>
                </a:lnTo>
                <a:lnTo>
                  <a:pt x="148577" y="24218"/>
                </a:lnTo>
                <a:lnTo>
                  <a:pt x="44589" y="0"/>
                </a:lnTo>
                <a:close/>
              </a:path>
              <a:path w="557529" h="558165">
                <a:moveTo>
                  <a:pt x="557072" y="335013"/>
                </a:moveTo>
                <a:lnTo>
                  <a:pt x="550722" y="340182"/>
                </a:lnTo>
                <a:lnTo>
                  <a:pt x="537958" y="346926"/>
                </a:lnTo>
                <a:lnTo>
                  <a:pt x="523662" y="348789"/>
                </a:lnTo>
                <a:lnTo>
                  <a:pt x="557072" y="348789"/>
                </a:lnTo>
                <a:lnTo>
                  <a:pt x="557072" y="335013"/>
                </a:lnTo>
                <a:close/>
              </a:path>
              <a:path w="557529" h="558165">
                <a:moveTo>
                  <a:pt x="366786" y="114726"/>
                </a:moveTo>
                <a:lnTo>
                  <a:pt x="353169" y="115230"/>
                </a:lnTo>
                <a:lnTo>
                  <a:pt x="340755" y="120796"/>
                </a:lnTo>
                <a:lnTo>
                  <a:pt x="331101" y="131064"/>
                </a:lnTo>
                <a:lnTo>
                  <a:pt x="312064" y="161582"/>
                </a:lnTo>
                <a:lnTo>
                  <a:pt x="302230" y="172157"/>
                </a:lnTo>
                <a:lnTo>
                  <a:pt x="289325" y="178557"/>
                </a:lnTo>
                <a:lnTo>
                  <a:pt x="275009" y="180282"/>
                </a:lnTo>
                <a:lnTo>
                  <a:pt x="456209" y="180282"/>
                </a:lnTo>
                <a:lnTo>
                  <a:pt x="456177" y="179393"/>
                </a:lnTo>
                <a:lnTo>
                  <a:pt x="450613" y="166949"/>
                </a:lnTo>
                <a:lnTo>
                  <a:pt x="440309" y="157353"/>
                </a:lnTo>
                <a:lnTo>
                  <a:pt x="380047" y="119646"/>
                </a:lnTo>
                <a:lnTo>
                  <a:pt x="366786" y="114726"/>
                </a:lnTo>
                <a:close/>
              </a:path>
            </a:pathLst>
          </a:custGeom>
          <a:solidFill>
            <a:srgbClr val="00529E"/>
          </a:solidFill>
        </p:spPr>
        <p:txBody>
          <a:bodyPr wrap="square" lIns="0" tIns="0" rIns="0" bIns="0" rtlCol="0"/>
          <a:lstStyle/>
          <a:p>
            <a:endParaRPr sz="2400"/>
          </a:p>
        </p:txBody>
      </p:sp>
      <p:sp>
        <p:nvSpPr>
          <p:cNvPr id="19" name="bk object 19"/>
          <p:cNvSpPr/>
          <p:nvPr/>
        </p:nvSpPr>
        <p:spPr>
          <a:xfrm>
            <a:off x="14316571" y="7941988"/>
            <a:ext cx="454660" cy="201930"/>
          </a:xfrm>
          <a:custGeom>
            <a:avLst/>
            <a:gdLst/>
            <a:ahLst/>
            <a:cxnLst/>
            <a:rect l="l" t="t" r="r" b="b"/>
            <a:pathLst>
              <a:path w="340995" h="201929">
                <a:moveTo>
                  <a:pt x="338074" y="0"/>
                </a:moveTo>
                <a:lnTo>
                  <a:pt x="294048" y="17587"/>
                </a:lnTo>
                <a:lnTo>
                  <a:pt x="202807" y="25598"/>
                </a:lnTo>
                <a:lnTo>
                  <a:pt x="151183" y="38835"/>
                </a:lnTo>
                <a:lnTo>
                  <a:pt x="112356" y="58062"/>
                </a:lnTo>
                <a:lnTo>
                  <a:pt x="62513" y="107259"/>
                </a:lnTo>
                <a:lnTo>
                  <a:pt x="32116" y="158743"/>
                </a:lnTo>
                <a:lnTo>
                  <a:pt x="17595" y="180829"/>
                </a:lnTo>
                <a:lnTo>
                  <a:pt x="0" y="198069"/>
                </a:lnTo>
                <a:lnTo>
                  <a:pt x="2603" y="201409"/>
                </a:lnTo>
                <a:lnTo>
                  <a:pt x="12550" y="194672"/>
                </a:lnTo>
                <a:lnTo>
                  <a:pt x="28786" y="184761"/>
                </a:lnTo>
                <a:lnTo>
                  <a:pt x="50014" y="174089"/>
                </a:lnTo>
                <a:lnTo>
                  <a:pt x="74942" y="165074"/>
                </a:lnTo>
                <a:lnTo>
                  <a:pt x="146293" y="141107"/>
                </a:lnTo>
                <a:lnTo>
                  <a:pt x="197915" y="116297"/>
                </a:lnTo>
                <a:lnTo>
                  <a:pt x="234963" y="91341"/>
                </a:lnTo>
                <a:lnTo>
                  <a:pt x="262587" y="66938"/>
                </a:lnTo>
                <a:lnTo>
                  <a:pt x="285943" y="43788"/>
                </a:lnTo>
                <a:lnTo>
                  <a:pt x="310184" y="22588"/>
                </a:lnTo>
                <a:lnTo>
                  <a:pt x="340461" y="4038"/>
                </a:lnTo>
                <a:lnTo>
                  <a:pt x="338074" y="0"/>
                </a:lnTo>
                <a:close/>
              </a:path>
            </a:pathLst>
          </a:custGeom>
          <a:solidFill>
            <a:srgbClr val="00529E"/>
          </a:solidFill>
        </p:spPr>
        <p:txBody>
          <a:bodyPr wrap="square" lIns="0" tIns="0" rIns="0" bIns="0" rtlCol="0"/>
          <a:lstStyle/>
          <a:p>
            <a:endParaRPr sz="2400"/>
          </a:p>
        </p:txBody>
      </p:sp>
      <p:sp>
        <p:nvSpPr>
          <p:cNvPr id="20" name="bk object 20"/>
          <p:cNvSpPr/>
          <p:nvPr/>
        </p:nvSpPr>
        <p:spPr>
          <a:xfrm>
            <a:off x="14015779" y="7988659"/>
            <a:ext cx="524933" cy="406400"/>
          </a:xfrm>
          <a:custGeom>
            <a:avLst/>
            <a:gdLst/>
            <a:ahLst/>
            <a:cxnLst/>
            <a:rect l="l" t="t" r="r" b="b"/>
            <a:pathLst>
              <a:path w="393700" h="406400">
                <a:moveTo>
                  <a:pt x="266598" y="0"/>
                </a:moveTo>
                <a:lnTo>
                  <a:pt x="200832" y="42400"/>
                </a:lnTo>
                <a:lnTo>
                  <a:pt x="149484" y="81996"/>
                </a:lnTo>
                <a:lnTo>
                  <a:pt x="110680" y="119036"/>
                </a:lnTo>
                <a:lnTo>
                  <a:pt x="82545" y="153767"/>
                </a:lnTo>
                <a:lnTo>
                  <a:pt x="50778" y="217292"/>
                </a:lnTo>
                <a:lnTo>
                  <a:pt x="39182" y="274554"/>
                </a:lnTo>
                <a:lnTo>
                  <a:pt x="36261" y="301456"/>
                </a:lnTo>
                <a:lnTo>
                  <a:pt x="32757" y="327535"/>
                </a:lnTo>
                <a:lnTo>
                  <a:pt x="26796" y="353039"/>
                </a:lnTo>
                <a:lnTo>
                  <a:pt x="16502" y="378216"/>
                </a:lnTo>
                <a:lnTo>
                  <a:pt x="0" y="403313"/>
                </a:lnTo>
                <a:lnTo>
                  <a:pt x="4013" y="405955"/>
                </a:lnTo>
                <a:lnTo>
                  <a:pt x="37714" y="374921"/>
                </a:lnTo>
                <a:lnTo>
                  <a:pt x="67448" y="356254"/>
                </a:lnTo>
                <a:lnTo>
                  <a:pt x="89940" y="346730"/>
                </a:lnTo>
                <a:lnTo>
                  <a:pt x="101917" y="343128"/>
                </a:lnTo>
                <a:lnTo>
                  <a:pt x="164169" y="320403"/>
                </a:lnTo>
                <a:lnTo>
                  <a:pt x="216637" y="293262"/>
                </a:lnTo>
                <a:lnTo>
                  <a:pt x="238523" y="278409"/>
                </a:lnTo>
                <a:lnTo>
                  <a:pt x="110515" y="278409"/>
                </a:lnTo>
                <a:lnTo>
                  <a:pt x="106591" y="273329"/>
                </a:lnTo>
                <a:lnTo>
                  <a:pt x="147372" y="219301"/>
                </a:lnTo>
                <a:lnTo>
                  <a:pt x="177813" y="170440"/>
                </a:lnTo>
                <a:lnTo>
                  <a:pt x="200615" y="126712"/>
                </a:lnTo>
                <a:lnTo>
                  <a:pt x="218476" y="88083"/>
                </a:lnTo>
                <a:lnTo>
                  <a:pt x="234099" y="54518"/>
                </a:lnTo>
                <a:lnTo>
                  <a:pt x="250183" y="25986"/>
                </a:lnTo>
                <a:lnTo>
                  <a:pt x="269430" y="2451"/>
                </a:lnTo>
                <a:lnTo>
                  <a:pt x="266598" y="0"/>
                </a:lnTo>
                <a:close/>
              </a:path>
              <a:path w="393700" h="406400">
                <a:moveTo>
                  <a:pt x="391693" y="134213"/>
                </a:moveTo>
                <a:lnTo>
                  <a:pt x="362307" y="149445"/>
                </a:lnTo>
                <a:lnTo>
                  <a:pt x="330621" y="158059"/>
                </a:lnTo>
                <a:lnTo>
                  <a:pt x="295877" y="165074"/>
                </a:lnTo>
                <a:lnTo>
                  <a:pt x="257317" y="175510"/>
                </a:lnTo>
                <a:lnTo>
                  <a:pt x="214183" y="194388"/>
                </a:lnTo>
                <a:lnTo>
                  <a:pt x="165717" y="226726"/>
                </a:lnTo>
                <a:lnTo>
                  <a:pt x="111163" y="277545"/>
                </a:lnTo>
                <a:lnTo>
                  <a:pt x="110515" y="278409"/>
                </a:lnTo>
                <a:lnTo>
                  <a:pt x="238523" y="278409"/>
                </a:lnTo>
                <a:lnTo>
                  <a:pt x="260530" y="263474"/>
                </a:lnTo>
                <a:lnTo>
                  <a:pt x="297056" y="232813"/>
                </a:lnTo>
                <a:lnTo>
                  <a:pt x="327422" y="203048"/>
                </a:lnTo>
                <a:lnTo>
                  <a:pt x="352838" y="175950"/>
                </a:lnTo>
                <a:lnTo>
                  <a:pt x="374510" y="153291"/>
                </a:lnTo>
                <a:lnTo>
                  <a:pt x="393649" y="136842"/>
                </a:lnTo>
                <a:lnTo>
                  <a:pt x="391693" y="134213"/>
                </a:lnTo>
                <a:close/>
              </a:path>
            </a:pathLst>
          </a:custGeom>
          <a:solidFill>
            <a:srgbClr val="00529E"/>
          </a:solidFill>
        </p:spPr>
        <p:txBody>
          <a:bodyPr wrap="square" lIns="0" tIns="0" rIns="0" bIns="0" rtlCol="0"/>
          <a:lstStyle/>
          <a:p>
            <a:endParaRPr sz="2400"/>
          </a:p>
        </p:txBody>
      </p:sp>
      <p:sp>
        <p:nvSpPr>
          <p:cNvPr id="21" name="bk object 21"/>
          <p:cNvSpPr/>
          <p:nvPr/>
        </p:nvSpPr>
        <p:spPr>
          <a:xfrm>
            <a:off x="13799108" y="8171257"/>
            <a:ext cx="447040" cy="523875"/>
          </a:xfrm>
          <a:custGeom>
            <a:avLst/>
            <a:gdLst/>
            <a:ahLst/>
            <a:cxnLst/>
            <a:rect l="l" t="t" r="r" b="b"/>
            <a:pathLst>
              <a:path w="335279" h="523875">
                <a:moveTo>
                  <a:pt x="175662" y="0"/>
                </a:moveTo>
                <a:lnTo>
                  <a:pt x="121800" y="56744"/>
                </a:lnTo>
                <a:lnTo>
                  <a:pt x="79666" y="108092"/>
                </a:lnTo>
                <a:lnTo>
                  <a:pt x="47978" y="154568"/>
                </a:lnTo>
                <a:lnTo>
                  <a:pt x="25451" y="196693"/>
                </a:lnTo>
                <a:lnTo>
                  <a:pt x="10802" y="234991"/>
                </a:lnTo>
                <a:lnTo>
                  <a:pt x="0" y="302197"/>
                </a:lnTo>
                <a:lnTo>
                  <a:pt x="1279" y="332150"/>
                </a:lnTo>
                <a:lnTo>
                  <a:pt x="5300" y="360367"/>
                </a:lnTo>
                <a:lnTo>
                  <a:pt x="10779" y="387371"/>
                </a:lnTo>
                <a:lnTo>
                  <a:pt x="16433" y="413685"/>
                </a:lnTo>
                <a:lnTo>
                  <a:pt x="20976" y="439830"/>
                </a:lnTo>
                <a:lnTo>
                  <a:pt x="23126" y="466331"/>
                </a:lnTo>
                <a:lnTo>
                  <a:pt x="21598" y="493710"/>
                </a:lnTo>
                <a:lnTo>
                  <a:pt x="15109" y="522490"/>
                </a:lnTo>
                <a:lnTo>
                  <a:pt x="18157" y="523709"/>
                </a:lnTo>
                <a:lnTo>
                  <a:pt x="44691" y="483070"/>
                </a:lnTo>
                <a:lnTo>
                  <a:pt x="76896" y="454855"/>
                </a:lnTo>
                <a:lnTo>
                  <a:pt x="104369" y="438258"/>
                </a:lnTo>
                <a:lnTo>
                  <a:pt x="116709" y="432473"/>
                </a:lnTo>
                <a:lnTo>
                  <a:pt x="166234" y="402423"/>
                </a:lnTo>
                <a:lnTo>
                  <a:pt x="195445" y="375285"/>
                </a:lnTo>
                <a:lnTo>
                  <a:pt x="83854" y="375285"/>
                </a:lnTo>
                <a:lnTo>
                  <a:pt x="78621" y="372135"/>
                </a:lnTo>
                <a:lnTo>
                  <a:pt x="78621" y="371944"/>
                </a:lnTo>
                <a:lnTo>
                  <a:pt x="99689" y="318049"/>
                </a:lnTo>
                <a:lnTo>
                  <a:pt x="113750" y="265770"/>
                </a:lnTo>
                <a:lnTo>
                  <a:pt x="123087" y="215426"/>
                </a:lnTo>
                <a:lnTo>
                  <a:pt x="129983" y="167335"/>
                </a:lnTo>
                <a:lnTo>
                  <a:pt x="136721" y="121815"/>
                </a:lnTo>
                <a:lnTo>
                  <a:pt x="145583" y="79186"/>
                </a:lnTo>
                <a:lnTo>
                  <a:pt x="158852" y="39766"/>
                </a:lnTo>
                <a:lnTo>
                  <a:pt x="178812" y="3873"/>
                </a:lnTo>
                <a:lnTo>
                  <a:pt x="177719" y="2298"/>
                </a:lnTo>
                <a:lnTo>
                  <a:pt x="176526" y="914"/>
                </a:lnTo>
                <a:lnTo>
                  <a:pt x="175662" y="0"/>
                </a:lnTo>
                <a:close/>
              </a:path>
              <a:path w="335279" h="523875">
                <a:moveTo>
                  <a:pt x="332291" y="177901"/>
                </a:moveTo>
                <a:lnTo>
                  <a:pt x="307222" y="198900"/>
                </a:lnTo>
                <a:lnTo>
                  <a:pt x="279058" y="213651"/>
                </a:lnTo>
                <a:lnTo>
                  <a:pt x="248500" y="225793"/>
                </a:lnTo>
                <a:lnTo>
                  <a:pt x="216246" y="238966"/>
                </a:lnTo>
                <a:lnTo>
                  <a:pt x="182998" y="256810"/>
                </a:lnTo>
                <a:lnTo>
                  <a:pt x="149456" y="282964"/>
                </a:lnTo>
                <a:lnTo>
                  <a:pt x="116318" y="321069"/>
                </a:lnTo>
                <a:lnTo>
                  <a:pt x="84285" y="374764"/>
                </a:lnTo>
                <a:lnTo>
                  <a:pt x="83854" y="375285"/>
                </a:lnTo>
                <a:lnTo>
                  <a:pt x="195445" y="375285"/>
                </a:lnTo>
                <a:lnTo>
                  <a:pt x="206781" y="364753"/>
                </a:lnTo>
                <a:lnTo>
                  <a:pt x="240066" y="322842"/>
                </a:lnTo>
                <a:lnTo>
                  <a:pt x="267804" y="280068"/>
                </a:lnTo>
                <a:lnTo>
                  <a:pt x="291714" y="239812"/>
                </a:lnTo>
                <a:lnTo>
                  <a:pt x="313509" y="205451"/>
                </a:lnTo>
                <a:lnTo>
                  <a:pt x="334907" y="180365"/>
                </a:lnTo>
                <a:lnTo>
                  <a:pt x="332291" y="177901"/>
                </a:lnTo>
                <a:close/>
              </a:path>
            </a:pathLst>
          </a:custGeom>
          <a:solidFill>
            <a:srgbClr val="00529E"/>
          </a:solidFill>
        </p:spPr>
        <p:txBody>
          <a:bodyPr wrap="square" lIns="0" tIns="0" rIns="0" bIns="0" rtlCol="0"/>
          <a:lstStyle/>
          <a:p>
            <a:endParaRPr sz="2400"/>
          </a:p>
        </p:txBody>
      </p:sp>
      <p:sp>
        <p:nvSpPr>
          <p:cNvPr id="22" name="bk object 22"/>
          <p:cNvSpPr/>
          <p:nvPr/>
        </p:nvSpPr>
        <p:spPr>
          <a:xfrm>
            <a:off x="13614095" y="8478116"/>
            <a:ext cx="457200" cy="611505"/>
          </a:xfrm>
          <a:custGeom>
            <a:avLst/>
            <a:gdLst/>
            <a:ahLst/>
            <a:cxnLst/>
            <a:rect l="l" t="t" r="r" b="b"/>
            <a:pathLst>
              <a:path w="342900" h="611504">
                <a:moveTo>
                  <a:pt x="92085" y="0"/>
                </a:moveTo>
                <a:lnTo>
                  <a:pt x="60307" y="69042"/>
                </a:lnTo>
                <a:lnTo>
                  <a:pt x="36023" y="129682"/>
                </a:lnTo>
                <a:lnTo>
                  <a:pt x="18540" y="182840"/>
                </a:lnTo>
                <a:lnTo>
                  <a:pt x="7169" y="229434"/>
                </a:lnTo>
                <a:lnTo>
                  <a:pt x="1219" y="270384"/>
                </a:lnTo>
                <a:lnTo>
                  <a:pt x="0" y="306609"/>
                </a:lnTo>
                <a:lnTo>
                  <a:pt x="2819" y="339028"/>
                </a:lnTo>
                <a:lnTo>
                  <a:pt x="17813" y="396125"/>
                </a:lnTo>
                <a:lnTo>
                  <a:pt x="40676" y="449028"/>
                </a:lnTo>
                <a:lnTo>
                  <a:pt x="53332" y="476205"/>
                </a:lnTo>
                <a:lnTo>
                  <a:pt x="65882" y="505092"/>
                </a:lnTo>
                <a:lnTo>
                  <a:pt x="77637" y="536607"/>
                </a:lnTo>
                <a:lnTo>
                  <a:pt x="87905" y="571670"/>
                </a:lnTo>
                <a:lnTo>
                  <a:pt x="95996" y="611200"/>
                </a:lnTo>
                <a:lnTo>
                  <a:pt x="100353" y="611403"/>
                </a:lnTo>
                <a:lnTo>
                  <a:pt x="106020" y="552770"/>
                </a:lnTo>
                <a:lnTo>
                  <a:pt x="125391" y="507001"/>
                </a:lnTo>
                <a:lnTo>
                  <a:pt x="165618" y="457695"/>
                </a:lnTo>
                <a:lnTo>
                  <a:pt x="211894" y="408867"/>
                </a:lnTo>
                <a:lnTo>
                  <a:pt x="220788" y="396303"/>
                </a:lnTo>
                <a:lnTo>
                  <a:pt x="119707" y="396303"/>
                </a:lnTo>
                <a:lnTo>
                  <a:pt x="113180" y="395617"/>
                </a:lnTo>
                <a:lnTo>
                  <a:pt x="113395" y="395262"/>
                </a:lnTo>
                <a:lnTo>
                  <a:pt x="117561" y="340346"/>
                </a:lnTo>
                <a:lnTo>
                  <a:pt x="115346" y="289243"/>
                </a:lnTo>
                <a:lnTo>
                  <a:pt x="108837" y="241527"/>
                </a:lnTo>
                <a:lnTo>
                  <a:pt x="100123" y="196769"/>
                </a:lnTo>
                <a:lnTo>
                  <a:pt x="91292" y="154545"/>
                </a:lnTo>
                <a:lnTo>
                  <a:pt x="84430" y="114428"/>
                </a:lnTo>
                <a:lnTo>
                  <a:pt x="81626" y="75991"/>
                </a:lnTo>
                <a:lnTo>
                  <a:pt x="84968" y="38807"/>
                </a:lnTo>
                <a:lnTo>
                  <a:pt x="96543" y="2451"/>
                </a:lnTo>
                <a:lnTo>
                  <a:pt x="94904" y="1397"/>
                </a:lnTo>
                <a:lnTo>
                  <a:pt x="93393" y="520"/>
                </a:lnTo>
                <a:lnTo>
                  <a:pt x="92085" y="0"/>
                </a:lnTo>
                <a:close/>
              </a:path>
              <a:path w="342900" h="611504">
                <a:moveTo>
                  <a:pt x="338236" y="114744"/>
                </a:moveTo>
                <a:lnTo>
                  <a:pt x="316069" y="144214"/>
                </a:lnTo>
                <a:lnTo>
                  <a:pt x="285859" y="174676"/>
                </a:lnTo>
                <a:lnTo>
                  <a:pt x="214451" y="239853"/>
                </a:lnTo>
                <a:lnTo>
                  <a:pt x="179827" y="275205"/>
                </a:lnTo>
                <a:lnTo>
                  <a:pt x="150304" y="312824"/>
                </a:lnTo>
                <a:lnTo>
                  <a:pt x="129169" y="353029"/>
                </a:lnTo>
                <a:lnTo>
                  <a:pt x="119822" y="395617"/>
                </a:lnTo>
                <a:lnTo>
                  <a:pt x="119707" y="396303"/>
                </a:lnTo>
                <a:lnTo>
                  <a:pt x="220788" y="396303"/>
                </a:lnTo>
                <a:lnTo>
                  <a:pt x="245400" y="361533"/>
                </a:lnTo>
                <a:lnTo>
                  <a:pt x="269069" y="315840"/>
                </a:lnTo>
                <a:lnTo>
                  <a:pt x="285838" y="271937"/>
                </a:lnTo>
                <a:lnTo>
                  <a:pt x="298639" y="229971"/>
                </a:lnTo>
                <a:lnTo>
                  <a:pt x="310409" y="190092"/>
                </a:lnTo>
                <a:lnTo>
                  <a:pt x="324082" y="152446"/>
                </a:lnTo>
                <a:lnTo>
                  <a:pt x="342592" y="117182"/>
                </a:lnTo>
                <a:lnTo>
                  <a:pt x="338236" y="114744"/>
                </a:lnTo>
                <a:close/>
              </a:path>
            </a:pathLst>
          </a:custGeom>
          <a:solidFill>
            <a:srgbClr val="00529E"/>
          </a:solidFill>
        </p:spPr>
        <p:txBody>
          <a:bodyPr wrap="square" lIns="0" tIns="0" rIns="0" bIns="0" rtlCol="0"/>
          <a:lstStyle/>
          <a:p>
            <a:endParaRPr sz="2400"/>
          </a:p>
        </p:txBody>
      </p:sp>
      <p:sp>
        <p:nvSpPr>
          <p:cNvPr id="23" name="bk object 23"/>
          <p:cNvSpPr/>
          <p:nvPr/>
        </p:nvSpPr>
        <p:spPr>
          <a:xfrm>
            <a:off x="13781584" y="8870219"/>
            <a:ext cx="208280" cy="274320"/>
          </a:xfrm>
          <a:custGeom>
            <a:avLst/>
            <a:gdLst/>
            <a:ahLst/>
            <a:cxnLst/>
            <a:rect l="l" t="t" r="r" b="b"/>
            <a:pathLst>
              <a:path w="156209" h="274320">
                <a:moveTo>
                  <a:pt x="151599" y="0"/>
                </a:moveTo>
                <a:lnTo>
                  <a:pt x="132623" y="38161"/>
                </a:lnTo>
                <a:lnTo>
                  <a:pt x="109204" y="73812"/>
                </a:lnTo>
                <a:lnTo>
                  <a:pt x="83472" y="108648"/>
                </a:lnTo>
                <a:lnTo>
                  <a:pt x="57556" y="144367"/>
                </a:lnTo>
                <a:lnTo>
                  <a:pt x="33585" y="182665"/>
                </a:lnTo>
                <a:lnTo>
                  <a:pt x="13690" y="225239"/>
                </a:lnTo>
                <a:lnTo>
                  <a:pt x="0" y="273786"/>
                </a:lnTo>
                <a:lnTo>
                  <a:pt x="118224" y="273786"/>
                </a:lnTo>
                <a:lnTo>
                  <a:pt x="132654" y="212873"/>
                </a:lnTo>
                <a:lnTo>
                  <a:pt x="140747" y="156611"/>
                </a:lnTo>
                <a:lnTo>
                  <a:pt x="144797" y="106157"/>
                </a:lnTo>
                <a:lnTo>
                  <a:pt x="147097" y="62671"/>
                </a:lnTo>
                <a:lnTo>
                  <a:pt x="149942" y="27309"/>
                </a:lnTo>
                <a:lnTo>
                  <a:pt x="155625" y="1231"/>
                </a:lnTo>
                <a:lnTo>
                  <a:pt x="151599" y="0"/>
                </a:lnTo>
                <a:close/>
              </a:path>
            </a:pathLst>
          </a:custGeom>
          <a:solidFill>
            <a:srgbClr val="00529E"/>
          </a:solidFill>
        </p:spPr>
        <p:txBody>
          <a:bodyPr wrap="square" lIns="0" tIns="0" rIns="0" bIns="0" rtlCol="0"/>
          <a:lstStyle/>
          <a:p>
            <a:endParaRPr sz="2400"/>
          </a:p>
        </p:txBody>
      </p:sp>
      <p:sp>
        <p:nvSpPr>
          <p:cNvPr id="24" name="bk object 24"/>
          <p:cNvSpPr/>
          <p:nvPr/>
        </p:nvSpPr>
        <p:spPr>
          <a:xfrm>
            <a:off x="13538798" y="8874954"/>
            <a:ext cx="180340" cy="269240"/>
          </a:xfrm>
          <a:custGeom>
            <a:avLst/>
            <a:gdLst/>
            <a:ahLst/>
            <a:cxnLst/>
            <a:rect l="l" t="t" r="r" b="b"/>
            <a:pathLst>
              <a:path w="135254" h="269240">
                <a:moveTo>
                  <a:pt x="18576" y="0"/>
                </a:moveTo>
                <a:lnTo>
                  <a:pt x="17915" y="0"/>
                </a:lnTo>
                <a:lnTo>
                  <a:pt x="7638" y="65877"/>
                </a:lnTo>
                <a:lnTo>
                  <a:pt x="1793" y="125284"/>
                </a:lnTo>
                <a:lnTo>
                  <a:pt x="0" y="178658"/>
                </a:lnTo>
                <a:lnTo>
                  <a:pt x="1880" y="226434"/>
                </a:lnTo>
                <a:lnTo>
                  <a:pt x="7057" y="269049"/>
                </a:lnTo>
                <a:lnTo>
                  <a:pt x="134857" y="269049"/>
                </a:lnTo>
                <a:lnTo>
                  <a:pt x="109845" y="225719"/>
                </a:lnTo>
                <a:lnTo>
                  <a:pt x="83556" y="182083"/>
                </a:lnTo>
                <a:lnTo>
                  <a:pt x="58717" y="137926"/>
                </a:lnTo>
                <a:lnTo>
                  <a:pt x="38059" y="93032"/>
                </a:lnTo>
                <a:lnTo>
                  <a:pt x="24311" y="47183"/>
                </a:lnTo>
                <a:lnTo>
                  <a:pt x="20201" y="165"/>
                </a:lnTo>
                <a:lnTo>
                  <a:pt x="19338" y="165"/>
                </a:lnTo>
                <a:lnTo>
                  <a:pt x="18576" y="0"/>
                </a:lnTo>
                <a:close/>
              </a:path>
            </a:pathLst>
          </a:custGeom>
          <a:solidFill>
            <a:srgbClr val="00529E"/>
          </a:solidFill>
        </p:spPr>
        <p:txBody>
          <a:bodyPr wrap="square" lIns="0" tIns="0" rIns="0" bIns="0" rtlCol="0"/>
          <a:lstStyle/>
          <a:p>
            <a:endParaRPr sz="2400"/>
          </a:p>
        </p:txBody>
      </p:sp>
      <p:sp>
        <p:nvSpPr>
          <p:cNvPr id="25" name="bk object 25"/>
          <p:cNvSpPr/>
          <p:nvPr/>
        </p:nvSpPr>
        <p:spPr>
          <a:xfrm>
            <a:off x="16007365" y="7941991"/>
            <a:ext cx="248920" cy="138430"/>
          </a:xfrm>
          <a:custGeom>
            <a:avLst/>
            <a:gdLst/>
            <a:ahLst/>
            <a:cxnLst/>
            <a:rect l="l" t="t" r="r" b="b"/>
            <a:pathLst>
              <a:path w="186690" h="138429">
                <a:moveTo>
                  <a:pt x="2387" y="0"/>
                </a:moveTo>
                <a:lnTo>
                  <a:pt x="0" y="4025"/>
                </a:lnTo>
                <a:lnTo>
                  <a:pt x="34783" y="26100"/>
                </a:lnTo>
                <a:lnTo>
                  <a:pt x="62486" y="51655"/>
                </a:lnTo>
                <a:lnTo>
                  <a:pt x="91444" y="79562"/>
                </a:lnTo>
                <a:lnTo>
                  <a:pt x="129995" y="108690"/>
                </a:lnTo>
                <a:lnTo>
                  <a:pt x="186474" y="137909"/>
                </a:lnTo>
                <a:lnTo>
                  <a:pt x="186474" y="37820"/>
                </a:lnTo>
                <a:lnTo>
                  <a:pt x="162839" y="30741"/>
                </a:lnTo>
                <a:lnTo>
                  <a:pt x="135869" y="25301"/>
                </a:lnTo>
                <a:lnTo>
                  <a:pt x="105258" y="21704"/>
                </a:lnTo>
                <a:lnTo>
                  <a:pt x="70700" y="20154"/>
                </a:lnTo>
                <a:lnTo>
                  <a:pt x="46455" y="17586"/>
                </a:lnTo>
                <a:lnTo>
                  <a:pt x="26547" y="11863"/>
                </a:lnTo>
                <a:lnTo>
                  <a:pt x="11638" y="5247"/>
                </a:lnTo>
                <a:lnTo>
                  <a:pt x="2387" y="0"/>
                </a:lnTo>
                <a:close/>
              </a:path>
            </a:pathLst>
          </a:custGeom>
          <a:solidFill>
            <a:srgbClr val="00529E"/>
          </a:solidFill>
        </p:spPr>
        <p:txBody>
          <a:bodyPr wrap="square" lIns="0" tIns="0" rIns="0" bIns="0" rtlCol="0"/>
          <a:lstStyle/>
          <a:p>
            <a:endParaRPr sz="2400"/>
          </a:p>
        </p:txBody>
      </p:sp>
      <p:sp>
        <p:nvSpPr>
          <p:cNvPr id="26" name="bk object 26"/>
          <p:cNvSpPr/>
          <p:nvPr/>
        </p:nvSpPr>
        <p:spPr>
          <a:xfrm>
            <a:off x="15462769" y="8549694"/>
            <a:ext cx="734907" cy="594360"/>
          </a:xfrm>
          <a:custGeom>
            <a:avLst/>
            <a:gdLst/>
            <a:ahLst/>
            <a:cxnLst/>
            <a:rect l="l" t="t" r="r" b="b"/>
            <a:pathLst>
              <a:path w="551179" h="594359">
                <a:moveTo>
                  <a:pt x="277482" y="0"/>
                </a:moveTo>
                <a:lnTo>
                  <a:pt x="273773" y="0"/>
                </a:lnTo>
                <a:lnTo>
                  <a:pt x="231290" y="3869"/>
                </a:lnTo>
                <a:lnTo>
                  <a:pt x="190042" y="15229"/>
                </a:lnTo>
                <a:lnTo>
                  <a:pt x="150816" y="33710"/>
                </a:lnTo>
                <a:lnTo>
                  <a:pt x="114393" y="58938"/>
                </a:lnTo>
                <a:lnTo>
                  <a:pt x="81560" y="90543"/>
                </a:lnTo>
                <a:lnTo>
                  <a:pt x="53098" y="128154"/>
                </a:lnTo>
                <a:lnTo>
                  <a:pt x="29794" y="171399"/>
                </a:lnTo>
                <a:lnTo>
                  <a:pt x="14905" y="215084"/>
                </a:lnTo>
                <a:lnTo>
                  <a:pt x="5800" y="263112"/>
                </a:lnTo>
                <a:lnTo>
                  <a:pt x="1244" y="313702"/>
                </a:lnTo>
                <a:lnTo>
                  <a:pt x="0" y="365074"/>
                </a:lnTo>
                <a:lnTo>
                  <a:pt x="1244" y="416557"/>
                </a:lnTo>
                <a:lnTo>
                  <a:pt x="5800" y="467207"/>
                </a:lnTo>
                <a:lnTo>
                  <a:pt x="14905" y="515257"/>
                </a:lnTo>
                <a:lnTo>
                  <a:pt x="29794" y="558939"/>
                </a:lnTo>
                <a:lnTo>
                  <a:pt x="48056" y="594309"/>
                </a:lnTo>
                <a:lnTo>
                  <a:pt x="143573" y="594309"/>
                </a:lnTo>
                <a:lnTo>
                  <a:pt x="138052" y="569879"/>
                </a:lnTo>
                <a:lnTo>
                  <a:pt x="134585" y="543804"/>
                </a:lnTo>
                <a:lnTo>
                  <a:pt x="130302" y="488937"/>
                </a:lnTo>
                <a:lnTo>
                  <a:pt x="128968" y="433247"/>
                </a:lnTo>
                <a:lnTo>
                  <a:pt x="128791" y="365074"/>
                </a:lnTo>
                <a:lnTo>
                  <a:pt x="129016" y="321961"/>
                </a:lnTo>
                <a:lnTo>
                  <a:pt x="130063" y="257894"/>
                </a:lnTo>
                <a:lnTo>
                  <a:pt x="133148" y="209241"/>
                </a:lnTo>
                <a:lnTo>
                  <a:pt x="145328" y="137204"/>
                </a:lnTo>
                <a:lnTo>
                  <a:pt x="183164" y="80523"/>
                </a:lnTo>
                <a:lnTo>
                  <a:pt x="242660" y="49394"/>
                </a:lnTo>
                <a:lnTo>
                  <a:pt x="275628" y="45440"/>
                </a:lnTo>
                <a:lnTo>
                  <a:pt x="277152" y="44919"/>
                </a:lnTo>
                <a:lnTo>
                  <a:pt x="416566" y="44919"/>
                </a:lnTo>
                <a:lnTo>
                  <a:pt x="400383" y="33710"/>
                </a:lnTo>
                <a:lnTo>
                  <a:pt x="361160" y="15229"/>
                </a:lnTo>
                <a:lnTo>
                  <a:pt x="319929" y="3869"/>
                </a:lnTo>
                <a:lnTo>
                  <a:pt x="277482" y="0"/>
                </a:lnTo>
                <a:close/>
              </a:path>
              <a:path w="551179" h="594359">
                <a:moveTo>
                  <a:pt x="416566" y="44919"/>
                </a:moveTo>
                <a:lnTo>
                  <a:pt x="282803" y="44919"/>
                </a:lnTo>
                <a:lnTo>
                  <a:pt x="284327" y="45440"/>
                </a:lnTo>
                <a:lnTo>
                  <a:pt x="317296" y="49394"/>
                </a:lnTo>
                <a:lnTo>
                  <a:pt x="348629" y="61144"/>
                </a:lnTo>
                <a:lnTo>
                  <a:pt x="400291" y="107365"/>
                </a:lnTo>
                <a:lnTo>
                  <a:pt x="422640" y="171692"/>
                </a:lnTo>
                <a:lnTo>
                  <a:pt x="429653" y="248259"/>
                </a:lnTo>
                <a:lnTo>
                  <a:pt x="430901" y="304082"/>
                </a:lnTo>
                <a:lnTo>
                  <a:pt x="431170" y="370700"/>
                </a:lnTo>
                <a:lnTo>
                  <a:pt x="430873" y="416557"/>
                </a:lnTo>
                <a:lnTo>
                  <a:pt x="429875" y="479300"/>
                </a:lnTo>
                <a:lnTo>
                  <a:pt x="425370" y="543804"/>
                </a:lnTo>
                <a:lnTo>
                  <a:pt x="416382" y="594309"/>
                </a:lnTo>
                <a:lnTo>
                  <a:pt x="503123" y="594309"/>
                </a:lnTo>
                <a:lnTo>
                  <a:pt x="521347" y="558939"/>
                </a:lnTo>
                <a:lnTo>
                  <a:pt x="536238" y="515257"/>
                </a:lnTo>
                <a:lnTo>
                  <a:pt x="545347" y="467207"/>
                </a:lnTo>
                <a:lnTo>
                  <a:pt x="549908" y="416557"/>
                </a:lnTo>
                <a:lnTo>
                  <a:pt x="551154" y="365074"/>
                </a:lnTo>
                <a:lnTo>
                  <a:pt x="549908" y="313702"/>
                </a:lnTo>
                <a:lnTo>
                  <a:pt x="545347" y="263112"/>
                </a:lnTo>
                <a:lnTo>
                  <a:pt x="536238" y="215084"/>
                </a:lnTo>
                <a:lnTo>
                  <a:pt x="521347" y="171399"/>
                </a:lnTo>
                <a:lnTo>
                  <a:pt x="498079" y="128154"/>
                </a:lnTo>
                <a:lnTo>
                  <a:pt x="469634" y="90543"/>
                </a:lnTo>
                <a:lnTo>
                  <a:pt x="436805" y="58938"/>
                </a:lnTo>
                <a:lnTo>
                  <a:pt x="416566" y="44919"/>
                </a:lnTo>
                <a:close/>
              </a:path>
            </a:pathLst>
          </a:custGeom>
          <a:solidFill>
            <a:srgbClr val="00529E"/>
          </a:solidFill>
        </p:spPr>
        <p:txBody>
          <a:bodyPr wrap="square" lIns="0" tIns="0" rIns="0" bIns="0" rtlCol="0"/>
          <a:lstStyle/>
          <a:p>
            <a:endParaRPr sz="2400"/>
          </a:p>
        </p:txBody>
      </p:sp>
      <p:sp>
        <p:nvSpPr>
          <p:cNvPr id="27" name="bk object 27"/>
          <p:cNvSpPr/>
          <p:nvPr/>
        </p:nvSpPr>
        <p:spPr>
          <a:xfrm>
            <a:off x="14993724" y="8445132"/>
            <a:ext cx="438573" cy="699135"/>
          </a:xfrm>
          <a:custGeom>
            <a:avLst/>
            <a:gdLst/>
            <a:ahLst/>
            <a:cxnLst/>
            <a:rect l="l" t="t" r="r" b="b"/>
            <a:pathLst>
              <a:path w="328929" h="699134">
                <a:moveTo>
                  <a:pt x="274548" y="50177"/>
                </a:moveTo>
                <a:lnTo>
                  <a:pt x="54394" y="50177"/>
                </a:lnTo>
                <a:lnTo>
                  <a:pt x="78262" y="52099"/>
                </a:lnTo>
                <a:lnTo>
                  <a:pt x="90749" y="56980"/>
                </a:lnTo>
                <a:lnTo>
                  <a:pt x="95933" y="68635"/>
                </a:lnTo>
                <a:lnTo>
                  <a:pt x="97891" y="90881"/>
                </a:lnTo>
                <a:lnTo>
                  <a:pt x="97891" y="698868"/>
                </a:lnTo>
                <a:lnTo>
                  <a:pt x="231254" y="698868"/>
                </a:lnTo>
                <a:lnTo>
                  <a:pt x="231254" y="90881"/>
                </a:lnTo>
                <a:lnTo>
                  <a:pt x="238892" y="68313"/>
                </a:lnTo>
                <a:lnTo>
                  <a:pt x="253677" y="56122"/>
                </a:lnTo>
                <a:lnTo>
                  <a:pt x="268074" y="51135"/>
                </a:lnTo>
                <a:lnTo>
                  <a:pt x="274548" y="50177"/>
                </a:lnTo>
                <a:close/>
              </a:path>
              <a:path w="328929" h="699134">
                <a:moveTo>
                  <a:pt x="328930" y="0"/>
                </a:moveTo>
                <a:lnTo>
                  <a:pt x="0" y="0"/>
                </a:lnTo>
                <a:lnTo>
                  <a:pt x="0" y="50177"/>
                </a:lnTo>
                <a:lnTo>
                  <a:pt x="328930" y="50177"/>
                </a:lnTo>
                <a:lnTo>
                  <a:pt x="328930" y="0"/>
                </a:lnTo>
                <a:close/>
              </a:path>
            </a:pathLst>
          </a:custGeom>
          <a:solidFill>
            <a:srgbClr val="00529E"/>
          </a:solidFill>
        </p:spPr>
        <p:txBody>
          <a:bodyPr wrap="square" lIns="0" tIns="0" rIns="0" bIns="0" rtlCol="0"/>
          <a:lstStyle/>
          <a:p>
            <a:endParaRPr sz="2400"/>
          </a:p>
        </p:txBody>
      </p:sp>
      <p:sp>
        <p:nvSpPr>
          <p:cNvPr id="28" name="bk object 28"/>
          <p:cNvSpPr/>
          <p:nvPr/>
        </p:nvSpPr>
        <p:spPr>
          <a:xfrm>
            <a:off x="14644925" y="8568456"/>
            <a:ext cx="366607" cy="575945"/>
          </a:xfrm>
          <a:custGeom>
            <a:avLst/>
            <a:gdLst/>
            <a:ahLst/>
            <a:cxnLst/>
            <a:rect l="l" t="t" r="r" b="b"/>
            <a:pathLst>
              <a:path w="274954" h="575945">
                <a:moveTo>
                  <a:pt x="229184" y="41935"/>
                </a:moveTo>
                <a:lnTo>
                  <a:pt x="45466" y="41935"/>
                </a:lnTo>
                <a:lnTo>
                  <a:pt x="65303" y="43546"/>
                </a:lnTo>
                <a:lnTo>
                  <a:pt x="75677" y="47629"/>
                </a:lnTo>
                <a:lnTo>
                  <a:pt x="79972" y="57378"/>
                </a:lnTo>
                <a:lnTo>
                  <a:pt x="81572" y="75984"/>
                </a:lnTo>
                <a:lnTo>
                  <a:pt x="81572" y="575551"/>
                </a:lnTo>
                <a:lnTo>
                  <a:pt x="192849" y="575551"/>
                </a:lnTo>
                <a:lnTo>
                  <a:pt x="192849" y="75984"/>
                </a:lnTo>
                <a:lnTo>
                  <a:pt x="199351" y="57108"/>
                </a:lnTo>
                <a:lnTo>
                  <a:pt x="211750" y="46910"/>
                </a:lnTo>
                <a:lnTo>
                  <a:pt x="223781" y="42737"/>
                </a:lnTo>
                <a:lnTo>
                  <a:pt x="229184" y="41935"/>
                </a:lnTo>
                <a:close/>
              </a:path>
              <a:path w="274954" h="575945">
                <a:moveTo>
                  <a:pt x="274434" y="0"/>
                </a:moveTo>
                <a:lnTo>
                  <a:pt x="0" y="0"/>
                </a:lnTo>
                <a:lnTo>
                  <a:pt x="0" y="41935"/>
                </a:lnTo>
                <a:lnTo>
                  <a:pt x="274434" y="41935"/>
                </a:lnTo>
                <a:lnTo>
                  <a:pt x="274434" y="0"/>
                </a:lnTo>
                <a:close/>
              </a:path>
            </a:pathLst>
          </a:custGeom>
          <a:solidFill>
            <a:srgbClr val="00529E"/>
          </a:solidFill>
        </p:spPr>
        <p:txBody>
          <a:bodyPr wrap="square" lIns="0" tIns="0" rIns="0" bIns="0" rtlCol="0"/>
          <a:lstStyle/>
          <a:p>
            <a:endParaRPr sz="2400"/>
          </a:p>
        </p:txBody>
      </p:sp>
      <p:sp>
        <p:nvSpPr>
          <p:cNvPr id="2" name="Holder 2"/>
          <p:cNvSpPr>
            <a:spLocks noGrp="1"/>
          </p:cNvSpPr>
          <p:nvPr>
            <p:ph type="title"/>
          </p:nvPr>
        </p:nvSpPr>
        <p:spPr>
          <a:xfrm>
            <a:off x="1447801" y="508000"/>
            <a:ext cx="8411633" cy="3077766"/>
          </a:xfrm>
        </p:spPr>
        <p:txBody>
          <a:bodyPr lIns="0" tIns="0" rIns="0" bIns="0"/>
          <a:lstStyle>
            <a:lvl1pPr>
              <a:defRPr sz="20000" b="1" i="0">
                <a:solidFill>
                  <a:srgbClr val="00529E"/>
                </a:solidFill>
                <a:latin typeface="Garamond"/>
                <a:cs typeface="Garamond"/>
              </a:defRPr>
            </a:lvl1pPr>
          </a:lstStyle>
          <a:p>
            <a:endParaRPr/>
          </a:p>
        </p:txBody>
      </p:sp>
      <p:sp>
        <p:nvSpPr>
          <p:cNvPr id="3" name="Holder 3"/>
          <p:cNvSpPr>
            <a:spLocks noGrp="1"/>
          </p:cNvSpPr>
          <p:nvPr>
            <p:ph sz="half" idx="2"/>
          </p:nvPr>
        </p:nvSpPr>
        <p:spPr>
          <a:xfrm>
            <a:off x="812800" y="2103120"/>
            <a:ext cx="7071360" cy="2308324"/>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8371840" y="2103120"/>
            <a:ext cx="7071360" cy="2308324"/>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6/6/2024</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a:xfrm>
            <a:off x="1447801" y="508000"/>
            <a:ext cx="8411633" cy="3077766"/>
          </a:xfrm>
        </p:spPr>
        <p:txBody>
          <a:bodyPr lIns="0" tIns="0" rIns="0" bIns="0"/>
          <a:lstStyle>
            <a:lvl1pPr>
              <a:defRPr sz="20000" b="1" i="0">
                <a:solidFill>
                  <a:srgbClr val="00529E"/>
                </a:solidFill>
                <a:latin typeface="Garamond"/>
                <a:cs typeface="Garamond"/>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6/6/2024</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12376372" y="4060169"/>
            <a:ext cx="2397760" cy="2656205"/>
          </a:xfrm>
          <a:custGeom>
            <a:avLst/>
            <a:gdLst/>
            <a:ahLst/>
            <a:cxnLst/>
            <a:rect l="l" t="t" r="r" b="b"/>
            <a:pathLst>
              <a:path w="1798320" h="2656204">
                <a:moveTo>
                  <a:pt x="899096" y="0"/>
                </a:moveTo>
                <a:lnTo>
                  <a:pt x="851346" y="1246"/>
                </a:lnTo>
                <a:lnTo>
                  <a:pt x="804245" y="4943"/>
                </a:lnTo>
                <a:lnTo>
                  <a:pt x="757855" y="11030"/>
                </a:lnTo>
                <a:lnTo>
                  <a:pt x="712239" y="19443"/>
                </a:lnTo>
                <a:lnTo>
                  <a:pt x="667458" y="30121"/>
                </a:lnTo>
                <a:lnTo>
                  <a:pt x="623575" y="43001"/>
                </a:lnTo>
                <a:lnTo>
                  <a:pt x="580652" y="58022"/>
                </a:lnTo>
                <a:lnTo>
                  <a:pt x="538751" y="75121"/>
                </a:lnTo>
                <a:lnTo>
                  <a:pt x="497934" y="94237"/>
                </a:lnTo>
                <a:lnTo>
                  <a:pt x="458263" y="115306"/>
                </a:lnTo>
                <a:lnTo>
                  <a:pt x="419800" y="138268"/>
                </a:lnTo>
                <a:lnTo>
                  <a:pt x="382608" y="163059"/>
                </a:lnTo>
                <a:lnTo>
                  <a:pt x="346749" y="189618"/>
                </a:lnTo>
                <a:lnTo>
                  <a:pt x="312284" y="217882"/>
                </a:lnTo>
                <a:lnTo>
                  <a:pt x="279277" y="247790"/>
                </a:lnTo>
                <a:lnTo>
                  <a:pt x="247788" y="279279"/>
                </a:lnTo>
                <a:lnTo>
                  <a:pt x="217881" y="312287"/>
                </a:lnTo>
                <a:lnTo>
                  <a:pt x="189617" y="346752"/>
                </a:lnTo>
                <a:lnTo>
                  <a:pt x="163058" y="382611"/>
                </a:lnTo>
                <a:lnTo>
                  <a:pt x="138267" y="419804"/>
                </a:lnTo>
                <a:lnTo>
                  <a:pt x="115306" y="458267"/>
                </a:lnTo>
                <a:lnTo>
                  <a:pt x="94237" y="497938"/>
                </a:lnTo>
                <a:lnTo>
                  <a:pt x="75121" y="538756"/>
                </a:lnTo>
                <a:lnTo>
                  <a:pt x="58022" y="580658"/>
                </a:lnTo>
                <a:lnTo>
                  <a:pt x="43001" y="623582"/>
                </a:lnTo>
                <a:lnTo>
                  <a:pt x="30121" y="667466"/>
                </a:lnTo>
                <a:lnTo>
                  <a:pt x="19443" y="712247"/>
                </a:lnTo>
                <a:lnTo>
                  <a:pt x="11030" y="757865"/>
                </a:lnTo>
                <a:lnTo>
                  <a:pt x="4943" y="804255"/>
                </a:lnTo>
                <a:lnTo>
                  <a:pt x="1246" y="851357"/>
                </a:lnTo>
                <a:lnTo>
                  <a:pt x="0" y="899109"/>
                </a:lnTo>
                <a:lnTo>
                  <a:pt x="0" y="2217280"/>
                </a:lnTo>
                <a:lnTo>
                  <a:pt x="899096" y="2655849"/>
                </a:lnTo>
                <a:lnTo>
                  <a:pt x="1798192" y="2217280"/>
                </a:lnTo>
                <a:lnTo>
                  <a:pt x="1798192" y="1667383"/>
                </a:lnTo>
                <a:lnTo>
                  <a:pt x="899096" y="1667383"/>
                </a:lnTo>
                <a:lnTo>
                  <a:pt x="850509" y="1665871"/>
                </a:lnTo>
                <a:lnTo>
                  <a:pt x="802725" y="1661397"/>
                </a:lnTo>
                <a:lnTo>
                  <a:pt x="755834" y="1654049"/>
                </a:lnTo>
                <a:lnTo>
                  <a:pt x="709927" y="1643919"/>
                </a:lnTo>
                <a:lnTo>
                  <a:pt x="665092" y="1631095"/>
                </a:lnTo>
                <a:lnTo>
                  <a:pt x="621420" y="1615669"/>
                </a:lnTo>
                <a:lnTo>
                  <a:pt x="579002" y="1597730"/>
                </a:lnTo>
                <a:lnTo>
                  <a:pt x="537926" y="1577367"/>
                </a:lnTo>
                <a:lnTo>
                  <a:pt x="498284" y="1554672"/>
                </a:lnTo>
                <a:lnTo>
                  <a:pt x="460164" y="1529734"/>
                </a:lnTo>
                <a:lnTo>
                  <a:pt x="423658" y="1502642"/>
                </a:lnTo>
                <a:lnTo>
                  <a:pt x="388854" y="1473488"/>
                </a:lnTo>
                <a:lnTo>
                  <a:pt x="355844" y="1442361"/>
                </a:lnTo>
                <a:lnTo>
                  <a:pt x="324717" y="1409350"/>
                </a:lnTo>
                <a:lnTo>
                  <a:pt x="295562" y="1374547"/>
                </a:lnTo>
                <a:lnTo>
                  <a:pt x="268471" y="1338041"/>
                </a:lnTo>
                <a:lnTo>
                  <a:pt x="243533" y="1299921"/>
                </a:lnTo>
                <a:lnTo>
                  <a:pt x="220837" y="1260279"/>
                </a:lnTo>
                <a:lnTo>
                  <a:pt x="200475" y="1219203"/>
                </a:lnTo>
                <a:lnTo>
                  <a:pt x="182536" y="1176784"/>
                </a:lnTo>
                <a:lnTo>
                  <a:pt x="167109" y="1133113"/>
                </a:lnTo>
                <a:lnTo>
                  <a:pt x="154286" y="1088278"/>
                </a:lnTo>
                <a:lnTo>
                  <a:pt x="144156" y="1042370"/>
                </a:lnTo>
                <a:lnTo>
                  <a:pt x="136808" y="995480"/>
                </a:lnTo>
                <a:lnTo>
                  <a:pt x="132334" y="947696"/>
                </a:lnTo>
                <a:lnTo>
                  <a:pt x="130822" y="899109"/>
                </a:lnTo>
                <a:lnTo>
                  <a:pt x="132334" y="850522"/>
                </a:lnTo>
                <a:lnTo>
                  <a:pt x="136808" y="802738"/>
                </a:lnTo>
                <a:lnTo>
                  <a:pt x="144156" y="755847"/>
                </a:lnTo>
                <a:lnTo>
                  <a:pt x="154286" y="709938"/>
                </a:lnTo>
                <a:lnTo>
                  <a:pt x="167109" y="665103"/>
                </a:lnTo>
                <a:lnTo>
                  <a:pt x="182536" y="621431"/>
                </a:lnTo>
                <a:lnTo>
                  <a:pt x="200475" y="579012"/>
                </a:lnTo>
                <a:lnTo>
                  <a:pt x="220837" y="537936"/>
                </a:lnTo>
                <a:lnTo>
                  <a:pt x="243533" y="498293"/>
                </a:lnTo>
                <a:lnTo>
                  <a:pt x="268471" y="460173"/>
                </a:lnTo>
                <a:lnTo>
                  <a:pt x="295562" y="423666"/>
                </a:lnTo>
                <a:lnTo>
                  <a:pt x="324717" y="388861"/>
                </a:lnTo>
                <a:lnTo>
                  <a:pt x="355844" y="355850"/>
                </a:lnTo>
                <a:lnTo>
                  <a:pt x="388854" y="324722"/>
                </a:lnTo>
                <a:lnTo>
                  <a:pt x="423658" y="295567"/>
                </a:lnTo>
                <a:lnTo>
                  <a:pt x="460164" y="268475"/>
                </a:lnTo>
                <a:lnTo>
                  <a:pt x="498284" y="243536"/>
                </a:lnTo>
                <a:lnTo>
                  <a:pt x="537926" y="220840"/>
                </a:lnTo>
                <a:lnTo>
                  <a:pt x="579002" y="200477"/>
                </a:lnTo>
                <a:lnTo>
                  <a:pt x="621420" y="182537"/>
                </a:lnTo>
                <a:lnTo>
                  <a:pt x="665092" y="167111"/>
                </a:lnTo>
                <a:lnTo>
                  <a:pt x="709927" y="154287"/>
                </a:lnTo>
                <a:lnTo>
                  <a:pt x="755834" y="144156"/>
                </a:lnTo>
                <a:lnTo>
                  <a:pt x="802725" y="136808"/>
                </a:lnTo>
                <a:lnTo>
                  <a:pt x="850509" y="132334"/>
                </a:lnTo>
                <a:lnTo>
                  <a:pt x="899096" y="130822"/>
                </a:lnTo>
                <a:lnTo>
                  <a:pt x="1365920" y="130822"/>
                </a:lnTo>
                <a:lnTo>
                  <a:pt x="1339929" y="115306"/>
                </a:lnTo>
                <a:lnTo>
                  <a:pt x="1300258" y="94237"/>
                </a:lnTo>
                <a:lnTo>
                  <a:pt x="1259441" y="75121"/>
                </a:lnTo>
                <a:lnTo>
                  <a:pt x="1217540" y="58022"/>
                </a:lnTo>
                <a:lnTo>
                  <a:pt x="1174617" y="43001"/>
                </a:lnTo>
                <a:lnTo>
                  <a:pt x="1130734" y="30121"/>
                </a:lnTo>
                <a:lnTo>
                  <a:pt x="1085953" y="19443"/>
                </a:lnTo>
                <a:lnTo>
                  <a:pt x="1040337" y="11030"/>
                </a:lnTo>
                <a:lnTo>
                  <a:pt x="993947" y="4943"/>
                </a:lnTo>
                <a:lnTo>
                  <a:pt x="946846" y="1246"/>
                </a:lnTo>
                <a:lnTo>
                  <a:pt x="899096" y="0"/>
                </a:lnTo>
                <a:close/>
              </a:path>
              <a:path w="1798320" h="2656204">
                <a:moveTo>
                  <a:pt x="1365920" y="130822"/>
                </a:moveTo>
                <a:lnTo>
                  <a:pt x="899096" y="130822"/>
                </a:lnTo>
                <a:lnTo>
                  <a:pt x="947683" y="132334"/>
                </a:lnTo>
                <a:lnTo>
                  <a:pt x="995467" y="136808"/>
                </a:lnTo>
                <a:lnTo>
                  <a:pt x="1042358" y="144156"/>
                </a:lnTo>
                <a:lnTo>
                  <a:pt x="1088265" y="154287"/>
                </a:lnTo>
                <a:lnTo>
                  <a:pt x="1133100" y="167111"/>
                </a:lnTo>
                <a:lnTo>
                  <a:pt x="1176772" y="182537"/>
                </a:lnTo>
                <a:lnTo>
                  <a:pt x="1219190" y="200477"/>
                </a:lnTo>
                <a:lnTo>
                  <a:pt x="1260266" y="220840"/>
                </a:lnTo>
                <a:lnTo>
                  <a:pt x="1299908" y="243536"/>
                </a:lnTo>
                <a:lnTo>
                  <a:pt x="1338028" y="268475"/>
                </a:lnTo>
                <a:lnTo>
                  <a:pt x="1374534" y="295567"/>
                </a:lnTo>
                <a:lnTo>
                  <a:pt x="1409338" y="324722"/>
                </a:lnTo>
                <a:lnTo>
                  <a:pt x="1442348" y="355850"/>
                </a:lnTo>
                <a:lnTo>
                  <a:pt x="1473475" y="388861"/>
                </a:lnTo>
                <a:lnTo>
                  <a:pt x="1502630" y="423666"/>
                </a:lnTo>
                <a:lnTo>
                  <a:pt x="1529721" y="460173"/>
                </a:lnTo>
                <a:lnTo>
                  <a:pt x="1554659" y="498293"/>
                </a:lnTo>
                <a:lnTo>
                  <a:pt x="1577355" y="537936"/>
                </a:lnTo>
                <a:lnTo>
                  <a:pt x="1597717" y="579012"/>
                </a:lnTo>
                <a:lnTo>
                  <a:pt x="1615656" y="621431"/>
                </a:lnTo>
                <a:lnTo>
                  <a:pt x="1631083" y="665103"/>
                </a:lnTo>
                <a:lnTo>
                  <a:pt x="1643906" y="709938"/>
                </a:lnTo>
                <a:lnTo>
                  <a:pt x="1654036" y="755847"/>
                </a:lnTo>
                <a:lnTo>
                  <a:pt x="1661384" y="802738"/>
                </a:lnTo>
                <a:lnTo>
                  <a:pt x="1665858" y="850522"/>
                </a:lnTo>
                <a:lnTo>
                  <a:pt x="1667370" y="899109"/>
                </a:lnTo>
                <a:lnTo>
                  <a:pt x="1665858" y="947696"/>
                </a:lnTo>
                <a:lnTo>
                  <a:pt x="1661384" y="995480"/>
                </a:lnTo>
                <a:lnTo>
                  <a:pt x="1654036" y="1042370"/>
                </a:lnTo>
                <a:lnTo>
                  <a:pt x="1643906" y="1088278"/>
                </a:lnTo>
                <a:lnTo>
                  <a:pt x="1631083" y="1133113"/>
                </a:lnTo>
                <a:lnTo>
                  <a:pt x="1615656" y="1176784"/>
                </a:lnTo>
                <a:lnTo>
                  <a:pt x="1597717" y="1219203"/>
                </a:lnTo>
                <a:lnTo>
                  <a:pt x="1577355" y="1260279"/>
                </a:lnTo>
                <a:lnTo>
                  <a:pt x="1554659" y="1299921"/>
                </a:lnTo>
                <a:lnTo>
                  <a:pt x="1529721" y="1338041"/>
                </a:lnTo>
                <a:lnTo>
                  <a:pt x="1502630" y="1374547"/>
                </a:lnTo>
                <a:lnTo>
                  <a:pt x="1473475" y="1409350"/>
                </a:lnTo>
                <a:lnTo>
                  <a:pt x="1442348" y="1442361"/>
                </a:lnTo>
                <a:lnTo>
                  <a:pt x="1409338" y="1473488"/>
                </a:lnTo>
                <a:lnTo>
                  <a:pt x="1374534" y="1502642"/>
                </a:lnTo>
                <a:lnTo>
                  <a:pt x="1338028" y="1529734"/>
                </a:lnTo>
                <a:lnTo>
                  <a:pt x="1299908" y="1554672"/>
                </a:lnTo>
                <a:lnTo>
                  <a:pt x="1260266" y="1577367"/>
                </a:lnTo>
                <a:lnTo>
                  <a:pt x="1219190" y="1597730"/>
                </a:lnTo>
                <a:lnTo>
                  <a:pt x="1176772" y="1615669"/>
                </a:lnTo>
                <a:lnTo>
                  <a:pt x="1133100" y="1631095"/>
                </a:lnTo>
                <a:lnTo>
                  <a:pt x="1088265" y="1643919"/>
                </a:lnTo>
                <a:lnTo>
                  <a:pt x="1042358" y="1654049"/>
                </a:lnTo>
                <a:lnTo>
                  <a:pt x="995467" y="1661397"/>
                </a:lnTo>
                <a:lnTo>
                  <a:pt x="947683" y="1665871"/>
                </a:lnTo>
                <a:lnTo>
                  <a:pt x="899096" y="1667383"/>
                </a:lnTo>
                <a:lnTo>
                  <a:pt x="1798192" y="1667383"/>
                </a:lnTo>
                <a:lnTo>
                  <a:pt x="1798192" y="899109"/>
                </a:lnTo>
                <a:lnTo>
                  <a:pt x="1796946" y="851357"/>
                </a:lnTo>
                <a:lnTo>
                  <a:pt x="1793249" y="804255"/>
                </a:lnTo>
                <a:lnTo>
                  <a:pt x="1787162" y="757865"/>
                </a:lnTo>
                <a:lnTo>
                  <a:pt x="1778749" y="712247"/>
                </a:lnTo>
                <a:lnTo>
                  <a:pt x="1768071" y="667466"/>
                </a:lnTo>
                <a:lnTo>
                  <a:pt x="1755191" y="623582"/>
                </a:lnTo>
                <a:lnTo>
                  <a:pt x="1740170" y="580658"/>
                </a:lnTo>
                <a:lnTo>
                  <a:pt x="1723071" y="538756"/>
                </a:lnTo>
                <a:lnTo>
                  <a:pt x="1703955" y="497938"/>
                </a:lnTo>
                <a:lnTo>
                  <a:pt x="1682886" y="458267"/>
                </a:lnTo>
                <a:lnTo>
                  <a:pt x="1659925" y="419804"/>
                </a:lnTo>
                <a:lnTo>
                  <a:pt x="1635134" y="382611"/>
                </a:lnTo>
                <a:lnTo>
                  <a:pt x="1608575" y="346752"/>
                </a:lnTo>
                <a:lnTo>
                  <a:pt x="1580311" y="312287"/>
                </a:lnTo>
                <a:lnTo>
                  <a:pt x="1550404" y="279279"/>
                </a:lnTo>
                <a:lnTo>
                  <a:pt x="1518915" y="247790"/>
                </a:lnTo>
                <a:lnTo>
                  <a:pt x="1485908" y="217882"/>
                </a:lnTo>
                <a:lnTo>
                  <a:pt x="1451443" y="189618"/>
                </a:lnTo>
                <a:lnTo>
                  <a:pt x="1415584" y="163059"/>
                </a:lnTo>
                <a:lnTo>
                  <a:pt x="1378392" y="138268"/>
                </a:lnTo>
                <a:lnTo>
                  <a:pt x="1365920" y="130822"/>
                </a:lnTo>
                <a:close/>
              </a:path>
            </a:pathLst>
          </a:custGeom>
          <a:solidFill>
            <a:srgbClr val="FAAF3A"/>
          </a:solidFill>
        </p:spPr>
        <p:txBody>
          <a:bodyPr wrap="square" lIns="0" tIns="0" rIns="0" bIns="0" rtlCol="0"/>
          <a:lstStyle/>
          <a:p>
            <a:endParaRPr sz="2400"/>
          </a:p>
        </p:txBody>
      </p:sp>
      <p:sp>
        <p:nvSpPr>
          <p:cNvPr id="17" name="bk object 17"/>
          <p:cNvSpPr/>
          <p:nvPr/>
        </p:nvSpPr>
        <p:spPr>
          <a:xfrm>
            <a:off x="12859568" y="4461655"/>
            <a:ext cx="1459653" cy="974090"/>
          </a:xfrm>
          <a:custGeom>
            <a:avLst/>
            <a:gdLst/>
            <a:ahLst/>
            <a:cxnLst/>
            <a:rect l="l" t="t" r="r" b="b"/>
            <a:pathLst>
              <a:path w="1094740" h="974089">
                <a:moveTo>
                  <a:pt x="428686" y="603156"/>
                </a:moveTo>
                <a:lnTo>
                  <a:pt x="148283" y="874504"/>
                </a:lnTo>
                <a:lnTo>
                  <a:pt x="141854" y="884264"/>
                </a:lnTo>
                <a:lnTo>
                  <a:pt x="139709" y="895370"/>
                </a:lnTo>
                <a:lnTo>
                  <a:pt x="141848" y="906476"/>
                </a:lnTo>
                <a:lnTo>
                  <a:pt x="148270" y="916236"/>
                </a:lnTo>
                <a:lnTo>
                  <a:pt x="200569" y="967328"/>
                </a:lnTo>
                <a:lnTo>
                  <a:pt x="210197" y="973041"/>
                </a:lnTo>
                <a:lnTo>
                  <a:pt x="221080" y="973539"/>
                </a:lnTo>
                <a:lnTo>
                  <a:pt x="231962" y="969721"/>
                </a:lnTo>
                <a:lnTo>
                  <a:pt x="241590" y="962490"/>
                </a:lnTo>
                <a:lnTo>
                  <a:pt x="511363" y="697225"/>
                </a:lnTo>
                <a:lnTo>
                  <a:pt x="428686" y="603156"/>
                </a:lnTo>
                <a:close/>
              </a:path>
              <a:path w="1094740" h="974089">
                <a:moveTo>
                  <a:pt x="473079" y="338350"/>
                </a:moveTo>
                <a:lnTo>
                  <a:pt x="467443" y="339309"/>
                </a:lnTo>
                <a:lnTo>
                  <a:pt x="461948" y="342768"/>
                </a:lnTo>
                <a:lnTo>
                  <a:pt x="376909" y="416999"/>
                </a:lnTo>
                <a:lnTo>
                  <a:pt x="376096" y="427147"/>
                </a:lnTo>
                <a:lnTo>
                  <a:pt x="381633" y="433535"/>
                </a:lnTo>
                <a:lnTo>
                  <a:pt x="837576" y="952342"/>
                </a:lnTo>
                <a:lnTo>
                  <a:pt x="846810" y="959490"/>
                </a:lnTo>
                <a:lnTo>
                  <a:pt x="857662" y="962415"/>
                </a:lnTo>
                <a:lnTo>
                  <a:pt x="868803" y="961027"/>
                </a:lnTo>
                <a:lnTo>
                  <a:pt x="878901" y="955238"/>
                </a:lnTo>
                <a:lnTo>
                  <a:pt x="932254" y="910597"/>
                </a:lnTo>
                <a:lnTo>
                  <a:pt x="939320" y="901303"/>
                </a:lnTo>
                <a:lnTo>
                  <a:pt x="942206" y="890371"/>
                </a:lnTo>
                <a:lnTo>
                  <a:pt x="940818" y="879142"/>
                </a:lnTo>
                <a:lnTo>
                  <a:pt x="935061" y="868954"/>
                </a:lnTo>
                <a:lnTo>
                  <a:pt x="483792" y="344304"/>
                </a:lnTo>
                <a:lnTo>
                  <a:pt x="478611" y="339983"/>
                </a:lnTo>
                <a:lnTo>
                  <a:pt x="473079" y="338350"/>
                </a:lnTo>
                <a:close/>
              </a:path>
              <a:path w="1094740" h="974089">
                <a:moveTo>
                  <a:pt x="918544" y="13088"/>
                </a:moveTo>
                <a:lnTo>
                  <a:pt x="876202" y="28513"/>
                </a:lnTo>
                <a:lnTo>
                  <a:pt x="827638" y="54887"/>
                </a:lnTo>
                <a:lnTo>
                  <a:pt x="779654" y="92277"/>
                </a:lnTo>
                <a:lnTo>
                  <a:pt x="751190" y="139009"/>
                </a:lnTo>
                <a:lnTo>
                  <a:pt x="745338" y="189563"/>
                </a:lnTo>
                <a:lnTo>
                  <a:pt x="744329" y="237996"/>
                </a:lnTo>
                <a:lnTo>
                  <a:pt x="735067" y="284966"/>
                </a:lnTo>
                <a:lnTo>
                  <a:pt x="704454" y="331135"/>
                </a:lnTo>
                <a:lnTo>
                  <a:pt x="630667" y="408109"/>
                </a:lnTo>
                <a:lnTo>
                  <a:pt x="704784" y="494291"/>
                </a:lnTo>
                <a:lnTo>
                  <a:pt x="795755" y="407957"/>
                </a:lnTo>
                <a:lnTo>
                  <a:pt x="816175" y="392189"/>
                </a:lnTo>
                <a:lnTo>
                  <a:pt x="843092" y="379485"/>
                </a:lnTo>
                <a:lnTo>
                  <a:pt x="873798" y="372651"/>
                </a:lnTo>
                <a:lnTo>
                  <a:pt x="995437" y="372651"/>
                </a:lnTo>
                <a:lnTo>
                  <a:pt x="1012294" y="368444"/>
                </a:lnTo>
                <a:lnTo>
                  <a:pt x="1047700" y="342535"/>
                </a:lnTo>
                <a:lnTo>
                  <a:pt x="1073808" y="305379"/>
                </a:lnTo>
                <a:lnTo>
                  <a:pt x="1088327" y="259740"/>
                </a:lnTo>
                <a:lnTo>
                  <a:pt x="1090867" y="236534"/>
                </a:lnTo>
                <a:lnTo>
                  <a:pt x="947415" y="236534"/>
                </a:lnTo>
                <a:lnTo>
                  <a:pt x="907095" y="218879"/>
                </a:lnTo>
                <a:lnTo>
                  <a:pt x="874206" y="187887"/>
                </a:lnTo>
                <a:lnTo>
                  <a:pt x="864217" y="161645"/>
                </a:lnTo>
                <a:lnTo>
                  <a:pt x="868130" y="139839"/>
                </a:lnTo>
                <a:lnTo>
                  <a:pt x="888699" y="100668"/>
                </a:lnTo>
                <a:lnTo>
                  <a:pt x="918497" y="48577"/>
                </a:lnTo>
                <a:lnTo>
                  <a:pt x="926793" y="34755"/>
                </a:lnTo>
                <a:lnTo>
                  <a:pt x="928425" y="27251"/>
                </a:lnTo>
                <a:lnTo>
                  <a:pt x="925779" y="18629"/>
                </a:lnTo>
                <a:lnTo>
                  <a:pt x="918544" y="13088"/>
                </a:lnTo>
                <a:close/>
              </a:path>
              <a:path w="1094740" h="974089">
                <a:moveTo>
                  <a:pt x="466072" y="0"/>
                </a:moveTo>
                <a:lnTo>
                  <a:pt x="393377" y="11598"/>
                </a:lnTo>
                <a:lnTo>
                  <a:pt x="348033" y="31870"/>
                </a:lnTo>
                <a:lnTo>
                  <a:pt x="304322" y="57168"/>
                </a:lnTo>
                <a:lnTo>
                  <a:pt x="265215" y="82999"/>
                </a:lnTo>
                <a:lnTo>
                  <a:pt x="233678" y="104871"/>
                </a:lnTo>
                <a:lnTo>
                  <a:pt x="196513" y="131737"/>
                </a:lnTo>
                <a:lnTo>
                  <a:pt x="156408" y="165329"/>
                </a:lnTo>
                <a:lnTo>
                  <a:pt x="138749" y="203966"/>
                </a:lnTo>
                <a:lnTo>
                  <a:pt x="132833" y="224751"/>
                </a:lnTo>
                <a:lnTo>
                  <a:pt x="117473" y="245308"/>
                </a:lnTo>
                <a:lnTo>
                  <a:pt x="95826" y="258343"/>
                </a:lnTo>
                <a:lnTo>
                  <a:pt x="77665" y="261140"/>
                </a:lnTo>
                <a:lnTo>
                  <a:pt x="62009" y="261730"/>
                </a:lnTo>
                <a:lnTo>
                  <a:pt x="47877" y="268143"/>
                </a:lnTo>
                <a:lnTo>
                  <a:pt x="38531" y="275855"/>
                </a:lnTo>
                <a:lnTo>
                  <a:pt x="14437" y="294771"/>
                </a:lnTo>
                <a:lnTo>
                  <a:pt x="6119" y="301569"/>
                </a:lnTo>
                <a:lnTo>
                  <a:pt x="1804" y="307104"/>
                </a:lnTo>
                <a:lnTo>
                  <a:pt x="0" y="313675"/>
                </a:lnTo>
                <a:lnTo>
                  <a:pt x="960" y="320661"/>
                </a:lnTo>
                <a:lnTo>
                  <a:pt x="4938" y="327439"/>
                </a:lnTo>
                <a:lnTo>
                  <a:pt x="75786" y="405845"/>
                </a:lnTo>
                <a:lnTo>
                  <a:pt x="80249" y="410929"/>
                </a:lnTo>
                <a:lnTo>
                  <a:pt x="86221" y="415616"/>
                </a:lnTo>
                <a:lnTo>
                  <a:pt x="94394" y="418663"/>
                </a:lnTo>
                <a:lnTo>
                  <a:pt x="103295" y="418833"/>
                </a:lnTo>
                <a:lnTo>
                  <a:pt x="111453" y="414891"/>
                </a:lnTo>
                <a:lnTo>
                  <a:pt x="150404" y="380690"/>
                </a:lnTo>
                <a:lnTo>
                  <a:pt x="152122" y="371447"/>
                </a:lnTo>
                <a:lnTo>
                  <a:pt x="153408" y="353425"/>
                </a:lnTo>
                <a:lnTo>
                  <a:pt x="158084" y="332843"/>
                </a:lnTo>
                <a:lnTo>
                  <a:pt x="169975" y="315920"/>
                </a:lnTo>
                <a:lnTo>
                  <a:pt x="207178" y="298203"/>
                </a:lnTo>
                <a:lnTo>
                  <a:pt x="413544" y="298203"/>
                </a:lnTo>
                <a:lnTo>
                  <a:pt x="423937" y="288907"/>
                </a:lnTo>
                <a:lnTo>
                  <a:pt x="427594" y="285694"/>
                </a:lnTo>
                <a:lnTo>
                  <a:pt x="432014" y="279661"/>
                </a:lnTo>
                <a:lnTo>
                  <a:pt x="426172" y="272905"/>
                </a:lnTo>
                <a:lnTo>
                  <a:pt x="419260" y="264405"/>
                </a:lnTo>
                <a:lnTo>
                  <a:pt x="408701" y="250964"/>
                </a:lnTo>
                <a:lnTo>
                  <a:pt x="396673" y="235445"/>
                </a:lnTo>
                <a:lnTo>
                  <a:pt x="385354" y="220708"/>
                </a:lnTo>
                <a:lnTo>
                  <a:pt x="369792" y="189098"/>
                </a:lnTo>
                <a:lnTo>
                  <a:pt x="370721" y="159389"/>
                </a:lnTo>
                <a:lnTo>
                  <a:pt x="409564" y="106298"/>
                </a:lnTo>
                <a:lnTo>
                  <a:pt x="441235" y="83227"/>
                </a:lnTo>
                <a:lnTo>
                  <a:pt x="476908" y="62679"/>
                </a:lnTo>
                <a:lnTo>
                  <a:pt x="513464" y="44810"/>
                </a:lnTo>
                <a:lnTo>
                  <a:pt x="576732" y="17733"/>
                </a:lnTo>
                <a:lnTo>
                  <a:pt x="597201" y="8835"/>
                </a:lnTo>
                <a:lnTo>
                  <a:pt x="606064" y="3239"/>
                </a:lnTo>
                <a:lnTo>
                  <a:pt x="600200" y="1100"/>
                </a:lnTo>
                <a:lnTo>
                  <a:pt x="514430" y="1"/>
                </a:lnTo>
                <a:lnTo>
                  <a:pt x="466072" y="0"/>
                </a:lnTo>
                <a:close/>
              </a:path>
              <a:path w="1094740" h="974089">
                <a:moveTo>
                  <a:pt x="995437" y="372651"/>
                </a:moveTo>
                <a:lnTo>
                  <a:pt x="873798" y="372651"/>
                </a:lnTo>
                <a:lnTo>
                  <a:pt x="905584" y="374492"/>
                </a:lnTo>
                <a:lnTo>
                  <a:pt x="965589" y="380099"/>
                </a:lnTo>
                <a:lnTo>
                  <a:pt x="995437" y="372651"/>
                </a:lnTo>
                <a:close/>
              </a:path>
              <a:path w="1094740" h="974089">
                <a:moveTo>
                  <a:pt x="413544" y="298203"/>
                </a:moveTo>
                <a:lnTo>
                  <a:pt x="207178" y="298203"/>
                </a:lnTo>
                <a:lnTo>
                  <a:pt x="243249" y="302999"/>
                </a:lnTo>
                <a:lnTo>
                  <a:pt x="280351" y="327591"/>
                </a:lnTo>
                <a:lnTo>
                  <a:pt x="320648" y="369260"/>
                </a:lnTo>
                <a:lnTo>
                  <a:pt x="325758" y="372106"/>
                </a:lnTo>
                <a:lnTo>
                  <a:pt x="331139" y="370865"/>
                </a:lnTo>
                <a:lnTo>
                  <a:pt x="336237" y="367440"/>
                </a:lnTo>
                <a:lnTo>
                  <a:pt x="340498" y="363735"/>
                </a:lnTo>
                <a:lnTo>
                  <a:pt x="413544" y="298203"/>
                </a:lnTo>
                <a:close/>
              </a:path>
              <a:path w="1094740" h="974089">
                <a:moveTo>
                  <a:pt x="1080244" y="104019"/>
                </a:moveTo>
                <a:lnTo>
                  <a:pt x="1072794" y="106439"/>
                </a:lnTo>
                <a:lnTo>
                  <a:pt x="1066328" y="113558"/>
                </a:lnTo>
                <a:lnTo>
                  <a:pt x="1054581" y="131737"/>
                </a:lnTo>
                <a:lnTo>
                  <a:pt x="1042128" y="150915"/>
                </a:lnTo>
                <a:lnTo>
                  <a:pt x="1026259" y="175609"/>
                </a:lnTo>
                <a:lnTo>
                  <a:pt x="1013394" y="196273"/>
                </a:lnTo>
                <a:lnTo>
                  <a:pt x="999736" y="215145"/>
                </a:lnTo>
                <a:lnTo>
                  <a:pt x="978019" y="231927"/>
                </a:lnTo>
                <a:lnTo>
                  <a:pt x="947415" y="236534"/>
                </a:lnTo>
                <a:lnTo>
                  <a:pt x="1090867" y="236534"/>
                </a:lnTo>
                <a:lnTo>
                  <a:pt x="1094219" y="205911"/>
                </a:lnTo>
                <a:lnTo>
                  <a:pt x="1094398" y="156337"/>
                </a:lnTo>
                <a:lnTo>
                  <a:pt x="1091779" y="123464"/>
                </a:lnTo>
                <a:lnTo>
                  <a:pt x="1087098" y="108845"/>
                </a:lnTo>
                <a:lnTo>
                  <a:pt x="1080244" y="104019"/>
                </a:lnTo>
                <a:close/>
              </a:path>
            </a:pathLst>
          </a:custGeom>
          <a:solidFill>
            <a:srgbClr val="FAAF3A"/>
          </a:solidFill>
        </p:spPr>
        <p:txBody>
          <a:bodyPr wrap="square" lIns="0" tIns="0" rIns="0" bIns="0" rtlCol="0"/>
          <a:lstStyle/>
          <a:p>
            <a:endParaRPr sz="2400"/>
          </a:p>
        </p:txBody>
      </p:sp>
      <p:sp>
        <p:nvSpPr>
          <p:cNvPr id="18" name="bk object 18"/>
          <p:cNvSpPr/>
          <p:nvPr/>
        </p:nvSpPr>
        <p:spPr>
          <a:xfrm>
            <a:off x="5829141" y="4060169"/>
            <a:ext cx="2397760" cy="2656205"/>
          </a:xfrm>
          <a:custGeom>
            <a:avLst/>
            <a:gdLst/>
            <a:ahLst/>
            <a:cxnLst/>
            <a:rect l="l" t="t" r="r" b="b"/>
            <a:pathLst>
              <a:path w="1798320" h="2656204">
                <a:moveTo>
                  <a:pt x="899096" y="0"/>
                </a:moveTo>
                <a:lnTo>
                  <a:pt x="851346" y="1246"/>
                </a:lnTo>
                <a:lnTo>
                  <a:pt x="804245" y="4943"/>
                </a:lnTo>
                <a:lnTo>
                  <a:pt x="757855" y="11030"/>
                </a:lnTo>
                <a:lnTo>
                  <a:pt x="712239" y="19443"/>
                </a:lnTo>
                <a:lnTo>
                  <a:pt x="667458" y="30121"/>
                </a:lnTo>
                <a:lnTo>
                  <a:pt x="623575" y="43001"/>
                </a:lnTo>
                <a:lnTo>
                  <a:pt x="580652" y="58022"/>
                </a:lnTo>
                <a:lnTo>
                  <a:pt x="538751" y="75121"/>
                </a:lnTo>
                <a:lnTo>
                  <a:pt x="497934" y="94237"/>
                </a:lnTo>
                <a:lnTo>
                  <a:pt x="458263" y="115306"/>
                </a:lnTo>
                <a:lnTo>
                  <a:pt x="419800" y="138268"/>
                </a:lnTo>
                <a:lnTo>
                  <a:pt x="382608" y="163059"/>
                </a:lnTo>
                <a:lnTo>
                  <a:pt x="346749" y="189618"/>
                </a:lnTo>
                <a:lnTo>
                  <a:pt x="312284" y="217882"/>
                </a:lnTo>
                <a:lnTo>
                  <a:pt x="279277" y="247790"/>
                </a:lnTo>
                <a:lnTo>
                  <a:pt x="247788" y="279279"/>
                </a:lnTo>
                <a:lnTo>
                  <a:pt x="217881" y="312287"/>
                </a:lnTo>
                <a:lnTo>
                  <a:pt x="189617" y="346752"/>
                </a:lnTo>
                <a:lnTo>
                  <a:pt x="163058" y="382611"/>
                </a:lnTo>
                <a:lnTo>
                  <a:pt x="138267" y="419804"/>
                </a:lnTo>
                <a:lnTo>
                  <a:pt x="115306" y="458267"/>
                </a:lnTo>
                <a:lnTo>
                  <a:pt x="94237" y="497938"/>
                </a:lnTo>
                <a:lnTo>
                  <a:pt x="75121" y="538756"/>
                </a:lnTo>
                <a:lnTo>
                  <a:pt x="58022" y="580658"/>
                </a:lnTo>
                <a:lnTo>
                  <a:pt x="43001" y="623582"/>
                </a:lnTo>
                <a:lnTo>
                  <a:pt x="30121" y="667466"/>
                </a:lnTo>
                <a:lnTo>
                  <a:pt x="19443" y="712247"/>
                </a:lnTo>
                <a:lnTo>
                  <a:pt x="11030" y="757865"/>
                </a:lnTo>
                <a:lnTo>
                  <a:pt x="4943" y="804255"/>
                </a:lnTo>
                <a:lnTo>
                  <a:pt x="1246" y="851357"/>
                </a:lnTo>
                <a:lnTo>
                  <a:pt x="0" y="899109"/>
                </a:lnTo>
                <a:lnTo>
                  <a:pt x="0" y="2217280"/>
                </a:lnTo>
                <a:lnTo>
                  <a:pt x="899096" y="2655849"/>
                </a:lnTo>
                <a:lnTo>
                  <a:pt x="1798193" y="2217280"/>
                </a:lnTo>
                <a:lnTo>
                  <a:pt x="1798193" y="1667383"/>
                </a:lnTo>
                <a:lnTo>
                  <a:pt x="899096" y="1667383"/>
                </a:lnTo>
                <a:lnTo>
                  <a:pt x="850508" y="1665871"/>
                </a:lnTo>
                <a:lnTo>
                  <a:pt x="802722" y="1661397"/>
                </a:lnTo>
                <a:lnTo>
                  <a:pt x="755830" y="1654049"/>
                </a:lnTo>
                <a:lnTo>
                  <a:pt x="709922" y="1643919"/>
                </a:lnTo>
                <a:lnTo>
                  <a:pt x="665086" y="1631095"/>
                </a:lnTo>
                <a:lnTo>
                  <a:pt x="621413" y="1615669"/>
                </a:lnTo>
                <a:lnTo>
                  <a:pt x="578994" y="1597730"/>
                </a:lnTo>
                <a:lnTo>
                  <a:pt x="537918" y="1577367"/>
                </a:lnTo>
                <a:lnTo>
                  <a:pt x="498274" y="1554672"/>
                </a:lnTo>
                <a:lnTo>
                  <a:pt x="460154" y="1529734"/>
                </a:lnTo>
                <a:lnTo>
                  <a:pt x="423647" y="1502642"/>
                </a:lnTo>
                <a:lnTo>
                  <a:pt x="388844" y="1473488"/>
                </a:lnTo>
                <a:lnTo>
                  <a:pt x="355833" y="1442361"/>
                </a:lnTo>
                <a:lnTo>
                  <a:pt x="324705" y="1409350"/>
                </a:lnTo>
                <a:lnTo>
                  <a:pt x="295551" y="1374547"/>
                </a:lnTo>
                <a:lnTo>
                  <a:pt x="268459" y="1338041"/>
                </a:lnTo>
                <a:lnTo>
                  <a:pt x="243520" y="1299921"/>
                </a:lnTo>
                <a:lnTo>
                  <a:pt x="220825" y="1260279"/>
                </a:lnTo>
                <a:lnTo>
                  <a:pt x="200463" y="1219203"/>
                </a:lnTo>
                <a:lnTo>
                  <a:pt x="182523" y="1176784"/>
                </a:lnTo>
                <a:lnTo>
                  <a:pt x="167097" y="1133113"/>
                </a:lnTo>
                <a:lnTo>
                  <a:pt x="154273" y="1088278"/>
                </a:lnTo>
                <a:lnTo>
                  <a:pt x="144143" y="1042370"/>
                </a:lnTo>
                <a:lnTo>
                  <a:pt x="136795" y="995480"/>
                </a:lnTo>
                <a:lnTo>
                  <a:pt x="132321" y="947696"/>
                </a:lnTo>
                <a:lnTo>
                  <a:pt x="130810" y="899109"/>
                </a:lnTo>
                <a:lnTo>
                  <a:pt x="132321" y="850522"/>
                </a:lnTo>
                <a:lnTo>
                  <a:pt x="136795" y="802738"/>
                </a:lnTo>
                <a:lnTo>
                  <a:pt x="144143" y="755847"/>
                </a:lnTo>
                <a:lnTo>
                  <a:pt x="154273" y="709938"/>
                </a:lnTo>
                <a:lnTo>
                  <a:pt x="167097" y="665103"/>
                </a:lnTo>
                <a:lnTo>
                  <a:pt x="182523" y="621431"/>
                </a:lnTo>
                <a:lnTo>
                  <a:pt x="200463" y="579012"/>
                </a:lnTo>
                <a:lnTo>
                  <a:pt x="220825" y="537936"/>
                </a:lnTo>
                <a:lnTo>
                  <a:pt x="243520" y="498293"/>
                </a:lnTo>
                <a:lnTo>
                  <a:pt x="268459" y="460173"/>
                </a:lnTo>
                <a:lnTo>
                  <a:pt x="295551" y="423666"/>
                </a:lnTo>
                <a:lnTo>
                  <a:pt x="324705" y="388861"/>
                </a:lnTo>
                <a:lnTo>
                  <a:pt x="355833" y="355850"/>
                </a:lnTo>
                <a:lnTo>
                  <a:pt x="388844" y="324722"/>
                </a:lnTo>
                <a:lnTo>
                  <a:pt x="423647" y="295567"/>
                </a:lnTo>
                <a:lnTo>
                  <a:pt x="460154" y="268475"/>
                </a:lnTo>
                <a:lnTo>
                  <a:pt x="498274" y="243536"/>
                </a:lnTo>
                <a:lnTo>
                  <a:pt x="537918" y="220840"/>
                </a:lnTo>
                <a:lnTo>
                  <a:pt x="578994" y="200477"/>
                </a:lnTo>
                <a:lnTo>
                  <a:pt x="621413" y="182537"/>
                </a:lnTo>
                <a:lnTo>
                  <a:pt x="665086" y="167111"/>
                </a:lnTo>
                <a:lnTo>
                  <a:pt x="709922" y="154287"/>
                </a:lnTo>
                <a:lnTo>
                  <a:pt x="755830" y="144156"/>
                </a:lnTo>
                <a:lnTo>
                  <a:pt x="802722" y="136808"/>
                </a:lnTo>
                <a:lnTo>
                  <a:pt x="850508" y="132334"/>
                </a:lnTo>
                <a:lnTo>
                  <a:pt x="899096" y="130822"/>
                </a:lnTo>
                <a:lnTo>
                  <a:pt x="1365920" y="130822"/>
                </a:lnTo>
                <a:lnTo>
                  <a:pt x="1339929" y="115306"/>
                </a:lnTo>
                <a:lnTo>
                  <a:pt x="1300258" y="94237"/>
                </a:lnTo>
                <a:lnTo>
                  <a:pt x="1259441" y="75121"/>
                </a:lnTo>
                <a:lnTo>
                  <a:pt x="1217540" y="58022"/>
                </a:lnTo>
                <a:lnTo>
                  <a:pt x="1174617" y="43001"/>
                </a:lnTo>
                <a:lnTo>
                  <a:pt x="1130734" y="30121"/>
                </a:lnTo>
                <a:lnTo>
                  <a:pt x="1085953" y="19443"/>
                </a:lnTo>
                <a:lnTo>
                  <a:pt x="1040337" y="11030"/>
                </a:lnTo>
                <a:lnTo>
                  <a:pt x="993947" y="4943"/>
                </a:lnTo>
                <a:lnTo>
                  <a:pt x="946846" y="1246"/>
                </a:lnTo>
                <a:lnTo>
                  <a:pt x="899096" y="0"/>
                </a:lnTo>
                <a:close/>
              </a:path>
              <a:path w="1798320" h="2656204">
                <a:moveTo>
                  <a:pt x="1365920" y="130822"/>
                </a:moveTo>
                <a:lnTo>
                  <a:pt x="899096" y="130822"/>
                </a:lnTo>
                <a:lnTo>
                  <a:pt x="947683" y="132334"/>
                </a:lnTo>
                <a:lnTo>
                  <a:pt x="995467" y="136808"/>
                </a:lnTo>
                <a:lnTo>
                  <a:pt x="1042358" y="144156"/>
                </a:lnTo>
                <a:lnTo>
                  <a:pt x="1088265" y="154287"/>
                </a:lnTo>
                <a:lnTo>
                  <a:pt x="1133100" y="167111"/>
                </a:lnTo>
                <a:lnTo>
                  <a:pt x="1176772" y="182537"/>
                </a:lnTo>
                <a:lnTo>
                  <a:pt x="1219190" y="200477"/>
                </a:lnTo>
                <a:lnTo>
                  <a:pt x="1260266" y="220840"/>
                </a:lnTo>
                <a:lnTo>
                  <a:pt x="1299908" y="243536"/>
                </a:lnTo>
                <a:lnTo>
                  <a:pt x="1338028" y="268475"/>
                </a:lnTo>
                <a:lnTo>
                  <a:pt x="1374534" y="295567"/>
                </a:lnTo>
                <a:lnTo>
                  <a:pt x="1409338" y="324722"/>
                </a:lnTo>
                <a:lnTo>
                  <a:pt x="1442348" y="355850"/>
                </a:lnTo>
                <a:lnTo>
                  <a:pt x="1473475" y="388861"/>
                </a:lnTo>
                <a:lnTo>
                  <a:pt x="1502630" y="423666"/>
                </a:lnTo>
                <a:lnTo>
                  <a:pt x="1529721" y="460173"/>
                </a:lnTo>
                <a:lnTo>
                  <a:pt x="1554659" y="498293"/>
                </a:lnTo>
                <a:lnTo>
                  <a:pt x="1577355" y="537936"/>
                </a:lnTo>
                <a:lnTo>
                  <a:pt x="1597717" y="579012"/>
                </a:lnTo>
                <a:lnTo>
                  <a:pt x="1615656" y="621431"/>
                </a:lnTo>
                <a:lnTo>
                  <a:pt x="1631083" y="665103"/>
                </a:lnTo>
                <a:lnTo>
                  <a:pt x="1643906" y="709938"/>
                </a:lnTo>
                <a:lnTo>
                  <a:pt x="1654036" y="755847"/>
                </a:lnTo>
                <a:lnTo>
                  <a:pt x="1661384" y="802738"/>
                </a:lnTo>
                <a:lnTo>
                  <a:pt x="1665858" y="850522"/>
                </a:lnTo>
                <a:lnTo>
                  <a:pt x="1667370" y="899109"/>
                </a:lnTo>
                <a:lnTo>
                  <a:pt x="1665858" y="947696"/>
                </a:lnTo>
                <a:lnTo>
                  <a:pt x="1661384" y="995480"/>
                </a:lnTo>
                <a:lnTo>
                  <a:pt x="1654036" y="1042370"/>
                </a:lnTo>
                <a:lnTo>
                  <a:pt x="1643906" y="1088278"/>
                </a:lnTo>
                <a:lnTo>
                  <a:pt x="1631083" y="1133113"/>
                </a:lnTo>
                <a:lnTo>
                  <a:pt x="1615656" y="1176784"/>
                </a:lnTo>
                <a:lnTo>
                  <a:pt x="1597717" y="1219203"/>
                </a:lnTo>
                <a:lnTo>
                  <a:pt x="1577355" y="1260279"/>
                </a:lnTo>
                <a:lnTo>
                  <a:pt x="1554659" y="1299921"/>
                </a:lnTo>
                <a:lnTo>
                  <a:pt x="1529721" y="1338041"/>
                </a:lnTo>
                <a:lnTo>
                  <a:pt x="1502630" y="1374547"/>
                </a:lnTo>
                <a:lnTo>
                  <a:pt x="1473475" y="1409350"/>
                </a:lnTo>
                <a:lnTo>
                  <a:pt x="1442348" y="1442361"/>
                </a:lnTo>
                <a:lnTo>
                  <a:pt x="1409338" y="1473488"/>
                </a:lnTo>
                <a:lnTo>
                  <a:pt x="1374534" y="1502642"/>
                </a:lnTo>
                <a:lnTo>
                  <a:pt x="1338028" y="1529734"/>
                </a:lnTo>
                <a:lnTo>
                  <a:pt x="1299908" y="1554672"/>
                </a:lnTo>
                <a:lnTo>
                  <a:pt x="1260266" y="1577367"/>
                </a:lnTo>
                <a:lnTo>
                  <a:pt x="1219190" y="1597730"/>
                </a:lnTo>
                <a:lnTo>
                  <a:pt x="1176772" y="1615669"/>
                </a:lnTo>
                <a:lnTo>
                  <a:pt x="1133100" y="1631095"/>
                </a:lnTo>
                <a:lnTo>
                  <a:pt x="1088265" y="1643919"/>
                </a:lnTo>
                <a:lnTo>
                  <a:pt x="1042358" y="1654049"/>
                </a:lnTo>
                <a:lnTo>
                  <a:pt x="995467" y="1661397"/>
                </a:lnTo>
                <a:lnTo>
                  <a:pt x="947683" y="1665871"/>
                </a:lnTo>
                <a:lnTo>
                  <a:pt x="899096" y="1667383"/>
                </a:lnTo>
                <a:lnTo>
                  <a:pt x="1798193" y="1667383"/>
                </a:lnTo>
                <a:lnTo>
                  <a:pt x="1798193" y="899109"/>
                </a:lnTo>
                <a:lnTo>
                  <a:pt x="1796946" y="851357"/>
                </a:lnTo>
                <a:lnTo>
                  <a:pt x="1793249" y="804255"/>
                </a:lnTo>
                <a:lnTo>
                  <a:pt x="1787162" y="757865"/>
                </a:lnTo>
                <a:lnTo>
                  <a:pt x="1778749" y="712247"/>
                </a:lnTo>
                <a:lnTo>
                  <a:pt x="1768071" y="667466"/>
                </a:lnTo>
                <a:lnTo>
                  <a:pt x="1755191" y="623582"/>
                </a:lnTo>
                <a:lnTo>
                  <a:pt x="1740170" y="580658"/>
                </a:lnTo>
                <a:lnTo>
                  <a:pt x="1723071" y="538756"/>
                </a:lnTo>
                <a:lnTo>
                  <a:pt x="1703955" y="497938"/>
                </a:lnTo>
                <a:lnTo>
                  <a:pt x="1682886" y="458267"/>
                </a:lnTo>
                <a:lnTo>
                  <a:pt x="1659925" y="419804"/>
                </a:lnTo>
                <a:lnTo>
                  <a:pt x="1635134" y="382611"/>
                </a:lnTo>
                <a:lnTo>
                  <a:pt x="1608575" y="346752"/>
                </a:lnTo>
                <a:lnTo>
                  <a:pt x="1580311" y="312287"/>
                </a:lnTo>
                <a:lnTo>
                  <a:pt x="1550404" y="279279"/>
                </a:lnTo>
                <a:lnTo>
                  <a:pt x="1518915" y="247790"/>
                </a:lnTo>
                <a:lnTo>
                  <a:pt x="1485908" y="217882"/>
                </a:lnTo>
                <a:lnTo>
                  <a:pt x="1451443" y="189618"/>
                </a:lnTo>
                <a:lnTo>
                  <a:pt x="1415584" y="163059"/>
                </a:lnTo>
                <a:lnTo>
                  <a:pt x="1378392" y="138268"/>
                </a:lnTo>
                <a:lnTo>
                  <a:pt x="1365920" y="130822"/>
                </a:lnTo>
                <a:close/>
              </a:path>
            </a:pathLst>
          </a:custGeom>
          <a:solidFill>
            <a:srgbClr val="00529E"/>
          </a:solidFill>
        </p:spPr>
        <p:txBody>
          <a:bodyPr wrap="square" lIns="0" tIns="0" rIns="0" bIns="0" rtlCol="0"/>
          <a:lstStyle/>
          <a:p>
            <a:endParaRPr sz="2400"/>
          </a:p>
        </p:txBody>
      </p:sp>
      <p:sp>
        <p:nvSpPr>
          <p:cNvPr id="19" name="bk object 19"/>
          <p:cNvSpPr/>
          <p:nvPr/>
        </p:nvSpPr>
        <p:spPr>
          <a:xfrm>
            <a:off x="9095539" y="4060169"/>
            <a:ext cx="2397760" cy="2656205"/>
          </a:xfrm>
          <a:custGeom>
            <a:avLst/>
            <a:gdLst/>
            <a:ahLst/>
            <a:cxnLst/>
            <a:rect l="l" t="t" r="r" b="b"/>
            <a:pathLst>
              <a:path w="1798320" h="2656204">
                <a:moveTo>
                  <a:pt x="899096" y="0"/>
                </a:moveTo>
                <a:lnTo>
                  <a:pt x="851346" y="1246"/>
                </a:lnTo>
                <a:lnTo>
                  <a:pt x="804245" y="4943"/>
                </a:lnTo>
                <a:lnTo>
                  <a:pt x="757855" y="11030"/>
                </a:lnTo>
                <a:lnTo>
                  <a:pt x="712239" y="19443"/>
                </a:lnTo>
                <a:lnTo>
                  <a:pt x="667458" y="30121"/>
                </a:lnTo>
                <a:lnTo>
                  <a:pt x="623575" y="43001"/>
                </a:lnTo>
                <a:lnTo>
                  <a:pt x="580652" y="58022"/>
                </a:lnTo>
                <a:lnTo>
                  <a:pt x="538751" y="75121"/>
                </a:lnTo>
                <a:lnTo>
                  <a:pt x="497934" y="94237"/>
                </a:lnTo>
                <a:lnTo>
                  <a:pt x="458263" y="115306"/>
                </a:lnTo>
                <a:lnTo>
                  <a:pt x="419800" y="138268"/>
                </a:lnTo>
                <a:lnTo>
                  <a:pt x="382608" y="163059"/>
                </a:lnTo>
                <a:lnTo>
                  <a:pt x="346749" y="189618"/>
                </a:lnTo>
                <a:lnTo>
                  <a:pt x="312284" y="217882"/>
                </a:lnTo>
                <a:lnTo>
                  <a:pt x="279277" y="247790"/>
                </a:lnTo>
                <a:lnTo>
                  <a:pt x="247788" y="279279"/>
                </a:lnTo>
                <a:lnTo>
                  <a:pt x="217881" y="312287"/>
                </a:lnTo>
                <a:lnTo>
                  <a:pt x="189617" y="346752"/>
                </a:lnTo>
                <a:lnTo>
                  <a:pt x="163058" y="382611"/>
                </a:lnTo>
                <a:lnTo>
                  <a:pt x="138267" y="419804"/>
                </a:lnTo>
                <a:lnTo>
                  <a:pt x="115306" y="458267"/>
                </a:lnTo>
                <a:lnTo>
                  <a:pt x="94237" y="497938"/>
                </a:lnTo>
                <a:lnTo>
                  <a:pt x="75121" y="538756"/>
                </a:lnTo>
                <a:lnTo>
                  <a:pt x="58022" y="580658"/>
                </a:lnTo>
                <a:lnTo>
                  <a:pt x="43001" y="623582"/>
                </a:lnTo>
                <a:lnTo>
                  <a:pt x="30121" y="667466"/>
                </a:lnTo>
                <a:lnTo>
                  <a:pt x="19443" y="712247"/>
                </a:lnTo>
                <a:lnTo>
                  <a:pt x="11030" y="757865"/>
                </a:lnTo>
                <a:lnTo>
                  <a:pt x="4943" y="804255"/>
                </a:lnTo>
                <a:lnTo>
                  <a:pt x="1246" y="851357"/>
                </a:lnTo>
                <a:lnTo>
                  <a:pt x="0" y="899109"/>
                </a:lnTo>
                <a:lnTo>
                  <a:pt x="0" y="2217280"/>
                </a:lnTo>
                <a:lnTo>
                  <a:pt x="899096" y="2655849"/>
                </a:lnTo>
                <a:lnTo>
                  <a:pt x="1798192" y="2217280"/>
                </a:lnTo>
                <a:lnTo>
                  <a:pt x="1798192" y="1667383"/>
                </a:lnTo>
                <a:lnTo>
                  <a:pt x="899096" y="1667383"/>
                </a:lnTo>
                <a:lnTo>
                  <a:pt x="850509" y="1665871"/>
                </a:lnTo>
                <a:lnTo>
                  <a:pt x="802725" y="1661397"/>
                </a:lnTo>
                <a:lnTo>
                  <a:pt x="755834" y="1654049"/>
                </a:lnTo>
                <a:lnTo>
                  <a:pt x="709926" y="1643919"/>
                </a:lnTo>
                <a:lnTo>
                  <a:pt x="665091" y="1631095"/>
                </a:lnTo>
                <a:lnTo>
                  <a:pt x="621419" y="1615669"/>
                </a:lnTo>
                <a:lnTo>
                  <a:pt x="578999" y="1597730"/>
                </a:lnTo>
                <a:lnTo>
                  <a:pt x="537923" y="1577367"/>
                </a:lnTo>
                <a:lnTo>
                  <a:pt x="498280" y="1554672"/>
                </a:lnTo>
                <a:lnTo>
                  <a:pt x="460160" y="1529734"/>
                </a:lnTo>
                <a:lnTo>
                  <a:pt x="423653" y="1502642"/>
                </a:lnTo>
                <a:lnTo>
                  <a:pt x="388849" y="1473488"/>
                </a:lnTo>
                <a:lnTo>
                  <a:pt x="355838" y="1442361"/>
                </a:lnTo>
                <a:lnTo>
                  <a:pt x="324710" y="1409350"/>
                </a:lnTo>
                <a:lnTo>
                  <a:pt x="295554" y="1374547"/>
                </a:lnTo>
                <a:lnTo>
                  <a:pt x="268462" y="1338041"/>
                </a:lnTo>
                <a:lnTo>
                  <a:pt x="243523" y="1299921"/>
                </a:lnTo>
                <a:lnTo>
                  <a:pt x="220827" y="1260279"/>
                </a:lnTo>
                <a:lnTo>
                  <a:pt x="200465" y="1219203"/>
                </a:lnTo>
                <a:lnTo>
                  <a:pt x="182525" y="1176784"/>
                </a:lnTo>
                <a:lnTo>
                  <a:pt x="167098" y="1133113"/>
                </a:lnTo>
                <a:lnTo>
                  <a:pt x="154274" y="1088278"/>
                </a:lnTo>
                <a:lnTo>
                  <a:pt x="144143" y="1042370"/>
                </a:lnTo>
                <a:lnTo>
                  <a:pt x="136796" y="995480"/>
                </a:lnTo>
                <a:lnTo>
                  <a:pt x="132321" y="947696"/>
                </a:lnTo>
                <a:lnTo>
                  <a:pt x="130809" y="899109"/>
                </a:lnTo>
                <a:lnTo>
                  <a:pt x="132321" y="850522"/>
                </a:lnTo>
                <a:lnTo>
                  <a:pt x="136796" y="802738"/>
                </a:lnTo>
                <a:lnTo>
                  <a:pt x="144143" y="755847"/>
                </a:lnTo>
                <a:lnTo>
                  <a:pt x="154274" y="709938"/>
                </a:lnTo>
                <a:lnTo>
                  <a:pt x="167098" y="665103"/>
                </a:lnTo>
                <a:lnTo>
                  <a:pt x="182525" y="621431"/>
                </a:lnTo>
                <a:lnTo>
                  <a:pt x="200465" y="579012"/>
                </a:lnTo>
                <a:lnTo>
                  <a:pt x="220827" y="537936"/>
                </a:lnTo>
                <a:lnTo>
                  <a:pt x="243523" y="498293"/>
                </a:lnTo>
                <a:lnTo>
                  <a:pt x="268462" y="460173"/>
                </a:lnTo>
                <a:lnTo>
                  <a:pt x="295554" y="423666"/>
                </a:lnTo>
                <a:lnTo>
                  <a:pt x="324710" y="388861"/>
                </a:lnTo>
                <a:lnTo>
                  <a:pt x="355838" y="355850"/>
                </a:lnTo>
                <a:lnTo>
                  <a:pt x="388849" y="324722"/>
                </a:lnTo>
                <a:lnTo>
                  <a:pt x="423653" y="295567"/>
                </a:lnTo>
                <a:lnTo>
                  <a:pt x="460160" y="268475"/>
                </a:lnTo>
                <a:lnTo>
                  <a:pt x="498280" y="243536"/>
                </a:lnTo>
                <a:lnTo>
                  <a:pt x="537923" y="220840"/>
                </a:lnTo>
                <a:lnTo>
                  <a:pt x="578999" y="200477"/>
                </a:lnTo>
                <a:lnTo>
                  <a:pt x="621419" y="182537"/>
                </a:lnTo>
                <a:lnTo>
                  <a:pt x="665091" y="167111"/>
                </a:lnTo>
                <a:lnTo>
                  <a:pt x="709926" y="154287"/>
                </a:lnTo>
                <a:lnTo>
                  <a:pt x="755834" y="144156"/>
                </a:lnTo>
                <a:lnTo>
                  <a:pt x="802725" y="136808"/>
                </a:lnTo>
                <a:lnTo>
                  <a:pt x="850509" y="132334"/>
                </a:lnTo>
                <a:lnTo>
                  <a:pt x="899096" y="130822"/>
                </a:lnTo>
                <a:lnTo>
                  <a:pt x="1365920" y="130822"/>
                </a:lnTo>
                <a:lnTo>
                  <a:pt x="1339929" y="115306"/>
                </a:lnTo>
                <a:lnTo>
                  <a:pt x="1300258" y="94237"/>
                </a:lnTo>
                <a:lnTo>
                  <a:pt x="1259441" y="75121"/>
                </a:lnTo>
                <a:lnTo>
                  <a:pt x="1217540" y="58022"/>
                </a:lnTo>
                <a:lnTo>
                  <a:pt x="1174617" y="43001"/>
                </a:lnTo>
                <a:lnTo>
                  <a:pt x="1130734" y="30121"/>
                </a:lnTo>
                <a:lnTo>
                  <a:pt x="1085953" y="19443"/>
                </a:lnTo>
                <a:lnTo>
                  <a:pt x="1040337" y="11030"/>
                </a:lnTo>
                <a:lnTo>
                  <a:pt x="993947" y="4943"/>
                </a:lnTo>
                <a:lnTo>
                  <a:pt x="946846" y="1246"/>
                </a:lnTo>
                <a:lnTo>
                  <a:pt x="899096" y="0"/>
                </a:lnTo>
                <a:close/>
              </a:path>
              <a:path w="1798320" h="2656204">
                <a:moveTo>
                  <a:pt x="1365920" y="130822"/>
                </a:moveTo>
                <a:lnTo>
                  <a:pt x="899096" y="130822"/>
                </a:lnTo>
                <a:lnTo>
                  <a:pt x="947683" y="132334"/>
                </a:lnTo>
                <a:lnTo>
                  <a:pt x="995467" y="136808"/>
                </a:lnTo>
                <a:lnTo>
                  <a:pt x="1042358" y="144156"/>
                </a:lnTo>
                <a:lnTo>
                  <a:pt x="1088265" y="154287"/>
                </a:lnTo>
                <a:lnTo>
                  <a:pt x="1133100" y="167111"/>
                </a:lnTo>
                <a:lnTo>
                  <a:pt x="1176772" y="182537"/>
                </a:lnTo>
                <a:lnTo>
                  <a:pt x="1219190" y="200477"/>
                </a:lnTo>
                <a:lnTo>
                  <a:pt x="1260266" y="220840"/>
                </a:lnTo>
                <a:lnTo>
                  <a:pt x="1299908" y="243536"/>
                </a:lnTo>
                <a:lnTo>
                  <a:pt x="1338028" y="268475"/>
                </a:lnTo>
                <a:lnTo>
                  <a:pt x="1374534" y="295567"/>
                </a:lnTo>
                <a:lnTo>
                  <a:pt x="1409338" y="324722"/>
                </a:lnTo>
                <a:lnTo>
                  <a:pt x="1442348" y="355850"/>
                </a:lnTo>
                <a:lnTo>
                  <a:pt x="1473475" y="388861"/>
                </a:lnTo>
                <a:lnTo>
                  <a:pt x="1502630" y="423666"/>
                </a:lnTo>
                <a:lnTo>
                  <a:pt x="1529721" y="460173"/>
                </a:lnTo>
                <a:lnTo>
                  <a:pt x="1554659" y="498293"/>
                </a:lnTo>
                <a:lnTo>
                  <a:pt x="1577355" y="537936"/>
                </a:lnTo>
                <a:lnTo>
                  <a:pt x="1597717" y="579012"/>
                </a:lnTo>
                <a:lnTo>
                  <a:pt x="1615656" y="621431"/>
                </a:lnTo>
                <a:lnTo>
                  <a:pt x="1631083" y="665103"/>
                </a:lnTo>
                <a:lnTo>
                  <a:pt x="1643906" y="709938"/>
                </a:lnTo>
                <a:lnTo>
                  <a:pt x="1654036" y="755847"/>
                </a:lnTo>
                <a:lnTo>
                  <a:pt x="1661384" y="802738"/>
                </a:lnTo>
                <a:lnTo>
                  <a:pt x="1665858" y="850522"/>
                </a:lnTo>
                <a:lnTo>
                  <a:pt x="1667370" y="899109"/>
                </a:lnTo>
                <a:lnTo>
                  <a:pt x="1665858" y="947696"/>
                </a:lnTo>
                <a:lnTo>
                  <a:pt x="1661384" y="995480"/>
                </a:lnTo>
                <a:lnTo>
                  <a:pt x="1654036" y="1042370"/>
                </a:lnTo>
                <a:lnTo>
                  <a:pt x="1643906" y="1088278"/>
                </a:lnTo>
                <a:lnTo>
                  <a:pt x="1631083" y="1133113"/>
                </a:lnTo>
                <a:lnTo>
                  <a:pt x="1615656" y="1176784"/>
                </a:lnTo>
                <a:lnTo>
                  <a:pt x="1597717" y="1219203"/>
                </a:lnTo>
                <a:lnTo>
                  <a:pt x="1577355" y="1260279"/>
                </a:lnTo>
                <a:lnTo>
                  <a:pt x="1554659" y="1299921"/>
                </a:lnTo>
                <a:lnTo>
                  <a:pt x="1529721" y="1338041"/>
                </a:lnTo>
                <a:lnTo>
                  <a:pt x="1502630" y="1374547"/>
                </a:lnTo>
                <a:lnTo>
                  <a:pt x="1473475" y="1409350"/>
                </a:lnTo>
                <a:lnTo>
                  <a:pt x="1442348" y="1442361"/>
                </a:lnTo>
                <a:lnTo>
                  <a:pt x="1409338" y="1473488"/>
                </a:lnTo>
                <a:lnTo>
                  <a:pt x="1374534" y="1502642"/>
                </a:lnTo>
                <a:lnTo>
                  <a:pt x="1338028" y="1529734"/>
                </a:lnTo>
                <a:lnTo>
                  <a:pt x="1299908" y="1554672"/>
                </a:lnTo>
                <a:lnTo>
                  <a:pt x="1260266" y="1577367"/>
                </a:lnTo>
                <a:lnTo>
                  <a:pt x="1219190" y="1597730"/>
                </a:lnTo>
                <a:lnTo>
                  <a:pt x="1176772" y="1615669"/>
                </a:lnTo>
                <a:lnTo>
                  <a:pt x="1133100" y="1631095"/>
                </a:lnTo>
                <a:lnTo>
                  <a:pt x="1088265" y="1643919"/>
                </a:lnTo>
                <a:lnTo>
                  <a:pt x="1042358" y="1654049"/>
                </a:lnTo>
                <a:lnTo>
                  <a:pt x="995467" y="1661397"/>
                </a:lnTo>
                <a:lnTo>
                  <a:pt x="947683" y="1665871"/>
                </a:lnTo>
                <a:lnTo>
                  <a:pt x="899096" y="1667383"/>
                </a:lnTo>
                <a:lnTo>
                  <a:pt x="1798192" y="1667383"/>
                </a:lnTo>
                <a:lnTo>
                  <a:pt x="1798192" y="899109"/>
                </a:lnTo>
                <a:lnTo>
                  <a:pt x="1796946" y="851357"/>
                </a:lnTo>
                <a:lnTo>
                  <a:pt x="1793249" y="804255"/>
                </a:lnTo>
                <a:lnTo>
                  <a:pt x="1787162" y="757865"/>
                </a:lnTo>
                <a:lnTo>
                  <a:pt x="1778749" y="712247"/>
                </a:lnTo>
                <a:lnTo>
                  <a:pt x="1768071" y="667466"/>
                </a:lnTo>
                <a:lnTo>
                  <a:pt x="1755191" y="623582"/>
                </a:lnTo>
                <a:lnTo>
                  <a:pt x="1740170" y="580658"/>
                </a:lnTo>
                <a:lnTo>
                  <a:pt x="1723071" y="538756"/>
                </a:lnTo>
                <a:lnTo>
                  <a:pt x="1703955" y="497938"/>
                </a:lnTo>
                <a:lnTo>
                  <a:pt x="1682886" y="458267"/>
                </a:lnTo>
                <a:lnTo>
                  <a:pt x="1659925" y="419804"/>
                </a:lnTo>
                <a:lnTo>
                  <a:pt x="1635134" y="382611"/>
                </a:lnTo>
                <a:lnTo>
                  <a:pt x="1608575" y="346752"/>
                </a:lnTo>
                <a:lnTo>
                  <a:pt x="1580311" y="312287"/>
                </a:lnTo>
                <a:lnTo>
                  <a:pt x="1550404" y="279279"/>
                </a:lnTo>
                <a:lnTo>
                  <a:pt x="1518915" y="247790"/>
                </a:lnTo>
                <a:lnTo>
                  <a:pt x="1485908" y="217882"/>
                </a:lnTo>
                <a:lnTo>
                  <a:pt x="1451443" y="189618"/>
                </a:lnTo>
                <a:lnTo>
                  <a:pt x="1415584" y="163059"/>
                </a:lnTo>
                <a:lnTo>
                  <a:pt x="1378392" y="138268"/>
                </a:lnTo>
                <a:lnTo>
                  <a:pt x="1365920" y="130822"/>
                </a:lnTo>
                <a:close/>
              </a:path>
            </a:pathLst>
          </a:custGeom>
          <a:solidFill>
            <a:srgbClr val="87BB39"/>
          </a:solidFill>
        </p:spPr>
        <p:txBody>
          <a:bodyPr wrap="square" lIns="0" tIns="0" rIns="0" bIns="0" rtlCol="0"/>
          <a:lstStyle/>
          <a:p>
            <a:endParaRPr sz="2400"/>
          </a:p>
        </p:txBody>
      </p:sp>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6/6/2024</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Quote and Imag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447801" y="508001"/>
            <a:ext cx="8411633" cy="9233297"/>
          </a:xfrm>
        </p:spPr>
        <p:txBody>
          <a:bodyPr/>
          <a:lstStyle/>
          <a:p>
            <a:r>
              <a:rPr lang="en-US"/>
              <a:t>Click to edit Master title style</a:t>
            </a:r>
            <a:endParaRPr lang="en-GB"/>
          </a:p>
        </p:txBody>
      </p:sp>
      <p:sp>
        <p:nvSpPr>
          <p:cNvPr id="3" name="Date Placeholder 2"/>
          <p:cNvSpPr>
            <a:spLocks noGrp="1"/>
          </p:cNvSpPr>
          <p:nvPr>
            <p:ph type="dt" sz="half" idx="10"/>
          </p:nvPr>
        </p:nvSpPr>
        <p:spPr>
          <a:xfrm>
            <a:off x="812800" y="8503920"/>
            <a:ext cx="3738880" cy="276999"/>
          </a:xfrm>
        </p:spPr>
        <p:txBody>
          <a:bodyPr/>
          <a:lstStyle/>
          <a:p>
            <a:r>
              <a:rPr lang="en-GB"/>
              <a:t>Date: Monday / 01 / October / 2019</a:t>
            </a:r>
          </a:p>
        </p:txBody>
      </p:sp>
      <p:sp>
        <p:nvSpPr>
          <p:cNvPr id="4" name="Footer Placeholder 3"/>
          <p:cNvSpPr>
            <a:spLocks noGrp="1"/>
          </p:cNvSpPr>
          <p:nvPr>
            <p:ph type="ftr" sz="quarter" idx="11"/>
          </p:nvPr>
        </p:nvSpPr>
        <p:spPr>
          <a:xfrm>
            <a:off x="5527040" y="8503920"/>
            <a:ext cx="5201920" cy="276999"/>
          </a:xfrm>
        </p:spPr>
        <p:txBody>
          <a:bodyPr/>
          <a:lstStyle/>
          <a:p>
            <a:r>
              <a:rPr lang="en-GB"/>
              <a:t>Advancing social justice, promoting decent work</a:t>
            </a:r>
          </a:p>
        </p:txBody>
      </p:sp>
      <p:sp>
        <p:nvSpPr>
          <p:cNvPr id="5" name="Slide Number Placeholder 4"/>
          <p:cNvSpPr>
            <a:spLocks noGrp="1"/>
          </p:cNvSpPr>
          <p:nvPr>
            <p:ph type="sldNum" sz="quarter" idx="12"/>
          </p:nvPr>
        </p:nvSpPr>
        <p:spPr>
          <a:xfrm>
            <a:off x="11704320" y="8503921"/>
            <a:ext cx="3738880" cy="276999"/>
          </a:xfrm>
        </p:spPr>
        <p:txBody>
          <a:bodyPr/>
          <a:lstStyle/>
          <a:p>
            <a:fld id="{856227C0-AD57-4F9B-BAE3-EEFB0D0EE427}" type="slidenum">
              <a:rPr lang="en-GB" smtClean="0"/>
              <a:t>‹#›</a:t>
            </a:fld>
            <a:endParaRPr lang="en-GB"/>
          </a:p>
        </p:txBody>
      </p:sp>
      <p:sp>
        <p:nvSpPr>
          <p:cNvPr id="6" name="Text Placeholder 9"/>
          <p:cNvSpPr>
            <a:spLocks noGrp="1"/>
          </p:cNvSpPr>
          <p:nvPr>
            <p:ph type="body" sz="quarter" idx="13" hasCustomPrompt="1"/>
          </p:nvPr>
        </p:nvSpPr>
        <p:spPr>
          <a:xfrm>
            <a:off x="654051" y="3191933"/>
            <a:ext cx="9840000" cy="4643968"/>
          </a:xfrm>
        </p:spPr>
        <p:txBody>
          <a:bodyPr tIns="0">
            <a:noAutofit/>
          </a:bodyPr>
          <a:lstStyle>
            <a:lvl1pPr marL="652784" indent="-652784">
              <a:buSzPct val="120000"/>
              <a:buFontTx/>
              <a:buBlip>
                <a:blip r:embed="rId2"/>
              </a:buBlip>
              <a:defRPr sz="3067" b="0">
                <a:solidFill>
                  <a:schemeClr val="tx1"/>
                </a:solidFill>
              </a:defRPr>
            </a:lvl1pPr>
            <a:lvl2pPr marL="652784" indent="0">
              <a:buClr>
                <a:schemeClr val="accent2"/>
              </a:buClr>
              <a:buSzPct val="80000"/>
              <a:buFont typeface="Wingdings 3" panose="05040102010807070707" pitchFamily="18" charset="2"/>
              <a:buNone/>
              <a:defRPr sz="3067" baseline="0"/>
            </a:lvl2pPr>
            <a:lvl3pPr marL="892778" indent="-239994">
              <a:spcBef>
                <a:spcPts val="2400"/>
              </a:spcBef>
              <a:defRPr sz="1333"/>
            </a:lvl3pPr>
          </a:lstStyle>
          <a:p>
            <a:pPr lvl="0"/>
            <a:r>
              <a:rPr lang="en-US"/>
              <a:t>Quote (level 1)</a:t>
            </a:r>
          </a:p>
          <a:p>
            <a:pPr lvl="1"/>
            <a:r>
              <a:rPr lang="en-US"/>
              <a:t>Continuation paras (level 2)</a:t>
            </a:r>
          </a:p>
          <a:p>
            <a:pPr lvl="2"/>
            <a:r>
              <a:rPr lang="en-GB"/>
              <a:t>Source (level 3)</a:t>
            </a:r>
          </a:p>
        </p:txBody>
      </p:sp>
      <p:sp>
        <p:nvSpPr>
          <p:cNvPr id="8" name="Picture Placeholder 7"/>
          <p:cNvSpPr>
            <a:spLocks noGrp="1"/>
          </p:cNvSpPr>
          <p:nvPr>
            <p:ph type="pic" sz="quarter" idx="14"/>
          </p:nvPr>
        </p:nvSpPr>
        <p:spPr>
          <a:xfrm>
            <a:off x="11027551" y="3263900"/>
            <a:ext cx="4574400" cy="205121"/>
          </a:xfrm>
        </p:spPr>
        <p:txBody>
          <a:bodyPr/>
          <a:lstStyle>
            <a:lvl1pPr>
              <a:defRPr sz="1333">
                <a:solidFill>
                  <a:schemeClr val="tx1"/>
                </a:solidFill>
              </a:defRPr>
            </a:lvl1pPr>
          </a:lstStyle>
          <a:p>
            <a:r>
              <a:rPr lang="en-US"/>
              <a:t>Click icon to add picture</a:t>
            </a:r>
            <a:endParaRPr lang="en-GB"/>
          </a:p>
        </p:txBody>
      </p:sp>
    </p:spTree>
    <p:extLst>
      <p:ext uri="{BB962C8B-B14F-4D97-AF65-F5344CB8AC3E}">
        <p14:creationId xmlns:p14="http://schemas.microsoft.com/office/powerpoint/2010/main" val="19190526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54051" y="3830687"/>
            <a:ext cx="9600000" cy="811367"/>
          </a:xfrm>
        </p:spPr>
        <p:txBody>
          <a:bodyPr wrap="square" bIns="54000" anchor="t" anchorCtr="0">
            <a:noAutofit/>
          </a:bodyPr>
          <a:lstStyle>
            <a:lvl1pPr algn="l">
              <a:defRPr sz="5333"/>
            </a:lvl1pPr>
          </a:lstStyle>
          <a:p>
            <a:r>
              <a:rPr lang="en-US"/>
              <a:t>Click to edit Master title style</a:t>
            </a:r>
            <a:endParaRPr lang="en-GB"/>
          </a:p>
        </p:txBody>
      </p:sp>
      <p:sp>
        <p:nvSpPr>
          <p:cNvPr id="3" name="Subtitle 2"/>
          <p:cNvSpPr>
            <a:spLocks noGrp="1"/>
          </p:cNvSpPr>
          <p:nvPr>
            <p:ph type="subTitle" idx="1"/>
          </p:nvPr>
        </p:nvSpPr>
        <p:spPr>
          <a:xfrm>
            <a:off x="654051" y="4642053"/>
            <a:ext cx="9600000" cy="2207683"/>
          </a:xfrm>
        </p:spPr>
        <p:txBody>
          <a:bodyPr>
            <a:noAutofit/>
          </a:bodyPr>
          <a:lstStyle>
            <a:lvl1pPr marL="0" indent="0" algn="l">
              <a:lnSpc>
                <a:spcPct val="90000"/>
              </a:lnSpc>
              <a:spcAft>
                <a:spcPts val="1600"/>
              </a:spcAft>
              <a:buNone/>
              <a:defRPr sz="5333" b="0">
                <a:solidFill>
                  <a:schemeClr val="accent1"/>
                </a:solidFill>
              </a:defRPr>
            </a:lvl1pPr>
            <a:lvl2pPr marL="0" indent="0" algn="l">
              <a:buNone/>
              <a:defRPr sz="1867">
                <a:solidFill>
                  <a:schemeClr val="accent1"/>
                </a:solidFill>
              </a:defRPr>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a:t>Click to edit Master subtitle style</a:t>
            </a:r>
            <a:endParaRPr lang="en-GB"/>
          </a:p>
        </p:txBody>
      </p:sp>
      <p:sp>
        <p:nvSpPr>
          <p:cNvPr id="4" name="Date Placeholder 3"/>
          <p:cNvSpPr>
            <a:spLocks noGrp="1"/>
          </p:cNvSpPr>
          <p:nvPr>
            <p:ph type="dt" sz="half" idx="10"/>
          </p:nvPr>
        </p:nvSpPr>
        <p:spPr>
          <a:xfrm>
            <a:off x="654051" y="8240047"/>
            <a:ext cx="3657600" cy="288000"/>
          </a:xfrm>
        </p:spPr>
        <p:txBody>
          <a:bodyPr anchor="b" anchorCtr="0">
            <a:noAutofit/>
          </a:bodyPr>
          <a:lstStyle>
            <a:lvl1pPr>
              <a:defRPr sz="1333">
                <a:solidFill>
                  <a:schemeClr val="accent1"/>
                </a:solidFill>
              </a:defRPr>
            </a:lvl1pPr>
          </a:lstStyle>
          <a:p>
            <a:r>
              <a:rPr lang="en-GB"/>
              <a:t>Date: Monday / 01 / October / 2019</a:t>
            </a:r>
          </a:p>
        </p:txBody>
      </p:sp>
      <p:sp>
        <p:nvSpPr>
          <p:cNvPr id="5" name="Footer Placeholder 4"/>
          <p:cNvSpPr>
            <a:spLocks noGrp="1"/>
          </p:cNvSpPr>
          <p:nvPr>
            <p:ph type="ftr" sz="quarter" idx="11"/>
          </p:nvPr>
        </p:nvSpPr>
        <p:spPr>
          <a:xfrm>
            <a:off x="654051" y="9144000"/>
            <a:ext cx="7473949" cy="240000"/>
          </a:xfrm>
        </p:spPr>
        <p:txBody>
          <a:bodyPr>
            <a:noAutofit/>
          </a:bodyPr>
          <a:lstStyle>
            <a:lvl1pPr>
              <a:defRPr>
                <a:noFill/>
              </a:defRPr>
            </a:lvl1pPr>
          </a:lstStyle>
          <a:p>
            <a:r>
              <a:rPr lang="en-GB"/>
              <a:t>Advancing social justice, promoting decent work</a:t>
            </a:r>
          </a:p>
        </p:txBody>
      </p:sp>
      <p:sp>
        <p:nvSpPr>
          <p:cNvPr id="6" name="Slide Number Placeholder 5"/>
          <p:cNvSpPr>
            <a:spLocks noGrp="1"/>
          </p:cNvSpPr>
          <p:nvPr>
            <p:ph type="sldNum" sz="quarter" idx="12"/>
          </p:nvPr>
        </p:nvSpPr>
        <p:spPr>
          <a:xfrm>
            <a:off x="14881949" y="9160600"/>
            <a:ext cx="720000" cy="384000"/>
          </a:xfrm>
        </p:spPr>
        <p:txBody>
          <a:bodyPr>
            <a:noAutofit/>
          </a:bodyPr>
          <a:lstStyle>
            <a:lvl1pPr>
              <a:defRPr>
                <a:noFill/>
              </a:defRPr>
            </a:lvl1pPr>
          </a:lstStyle>
          <a:p>
            <a:fld id="{856227C0-AD57-4F9B-BAE3-EEFB0D0EE427}" type="slidenum">
              <a:rPr lang="en-GB" smtClean="0"/>
              <a:pPr/>
              <a:t>‹#›</a:t>
            </a:fld>
            <a:endParaRPr lang="en-GB"/>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173" y="3984540"/>
            <a:ext cx="285749" cy="335445"/>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54051" y="654052"/>
            <a:ext cx="1828800" cy="659309"/>
          </a:xfrm>
          <a:prstGeom prst="rect">
            <a:avLst/>
          </a:prstGeom>
        </p:spPr>
      </p:pic>
      <p:sp>
        <p:nvSpPr>
          <p:cNvPr id="11" name="Picture Placeholder 10"/>
          <p:cNvSpPr>
            <a:spLocks noGrp="1"/>
          </p:cNvSpPr>
          <p:nvPr>
            <p:ph type="pic" sz="quarter" idx="13" hasCustomPrompt="1"/>
          </p:nvPr>
        </p:nvSpPr>
        <p:spPr>
          <a:xfrm>
            <a:off x="3928533" y="1"/>
            <a:ext cx="12327467" cy="7095067"/>
          </a:xfrm>
          <a:custGeom>
            <a:avLst/>
            <a:gdLst>
              <a:gd name="connsiteX0" fmla="*/ 0 w 9245600"/>
              <a:gd name="connsiteY0" fmla="*/ 0 h 5321300"/>
              <a:gd name="connsiteX1" fmla="*/ 9245600 w 9245600"/>
              <a:gd name="connsiteY1" fmla="*/ 0 h 5321300"/>
              <a:gd name="connsiteX2" fmla="*/ 9245600 w 9245600"/>
              <a:gd name="connsiteY2" fmla="*/ 5321300 h 5321300"/>
              <a:gd name="connsiteX3" fmla="*/ 0 w 9245600"/>
              <a:gd name="connsiteY3" fmla="*/ 5321300 h 5321300"/>
              <a:gd name="connsiteX4" fmla="*/ 0 w 9245600"/>
              <a:gd name="connsiteY4" fmla="*/ 0 h 5321300"/>
              <a:gd name="connsiteX0" fmla="*/ 0 w 9245600"/>
              <a:gd name="connsiteY0" fmla="*/ 0 h 5321300"/>
              <a:gd name="connsiteX1" fmla="*/ 9245600 w 9245600"/>
              <a:gd name="connsiteY1" fmla="*/ 0 h 5321300"/>
              <a:gd name="connsiteX2" fmla="*/ 9245600 w 9245600"/>
              <a:gd name="connsiteY2" fmla="*/ 5321300 h 5321300"/>
              <a:gd name="connsiteX3" fmla="*/ 0 w 9245600"/>
              <a:gd name="connsiteY3" fmla="*/ 0 h 5321300"/>
            </a:gdLst>
            <a:ahLst/>
            <a:cxnLst>
              <a:cxn ang="0">
                <a:pos x="connsiteX0" y="connsiteY0"/>
              </a:cxn>
              <a:cxn ang="0">
                <a:pos x="connsiteX1" y="connsiteY1"/>
              </a:cxn>
              <a:cxn ang="0">
                <a:pos x="connsiteX2" y="connsiteY2"/>
              </a:cxn>
              <a:cxn ang="0">
                <a:pos x="connsiteX3" y="connsiteY3"/>
              </a:cxn>
            </a:cxnLst>
            <a:rect l="l" t="t" r="r" b="b"/>
            <a:pathLst>
              <a:path w="9245600" h="5321300">
                <a:moveTo>
                  <a:pt x="0" y="0"/>
                </a:moveTo>
                <a:lnTo>
                  <a:pt x="9245600" y="0"/>
                </a:lnTo>
                <a:lnTo>
                  <a:pt x="9245600" y="5321300"/>
                </a:lnTo>
                <a:lnTo>
                  <a:pt x="0" y="0"/>
                </a:lnTo>
                <a:close/>
              </a:path>
            </a:pathLst>
          </a:custGeom>
          <a:solidFill>
            <a:schemeClr val="accent1"/>
          </a:solidFill>
        </p:spPr>
        <p:txBody>
          <a:bodyPr>
            <a:noAutofit/>
          </a:bodyPr>
          <a:lstStyle>
            <a:lvl1pPr algn="r">
              <a:defRPr sz="1333">
                <a:solidFill>
                  <a:schemeClr val="bg1"/>
                </a:solidFill>
              </a:defRPr>
            </a:lvl1pPr>
          </a:lstStyle>
          <a:p>
            <a:r>
              <a:rPr lang="en-GB"/>
              <a:t>Click icon to insert picture, or leave unchanged for plain colour fill</a:t>
            </a:r>
          </a:p>
        </p:txBody>
      </p:sp>
    </p:spTree>
    <p:extLst>
      <p:ext uri="{BB962C8B-B14F-4D97-AF65-F5344CB8AC3E}">
        <p14:creationId xmlns:p14="http://schemas.microsoft.com/office/powerpoint/2010/main" val="35487140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r>
              <a:rPr lang="en-GB"/>
              <a:t>Date: Monday / 01 / October / 2019</a:t>
            </a:r>
          </a:p>
        </p:txBody>
      </p:sp>
      <p:sp>
        <p:nvSpPr>
          <p:cNvPr id="5" name="Footer Placeholder 4"/>
          <p:cNvSpPr>
            <a:spLocks noGrp="1"/>
          </p:cNvSpPr>
          <p:nvPr>
            <p:ph type="ftr" sz="quarter" idx="11"/>
          </p:nvPr>
        </p:nvSpPr>
        <p:spPr/>
        <p:txBody>
          <a:bodyPr/>
          <a:lstStyle/>
          <a:p>
            <a:r>
              <a:rPr lang="en-GB"/>
              <a:t>Advancing social justice, promoting decent work</a:t>
            </a:r>
          </a:p>
        </p:txBody>
      </p:sp>
      <p:sp>
        <p:nvSpPr>
          <p:cNvPr id="6" name="Slide Number Placeholder 5"/>
          <p:cNvSpPr>
            <a:spLocks noGrp="1"/>
          </p:cNvSpPr>
          <p:nvPr>
            <p:ph type="sldNum" sz="quarter" idx="12"/>
          </p:nvPr>
        </p:nvSpPr>
        <p:spPr/>
        <p:txBody>
          <a:bodyPr/>
          <a:lstStyle/>
          <a:p>
            <a:fld id="{856227C0-AD57-4F9B-BAE3-EEFB0D0EE427}" type="slidenum">
              <a:rPr lang="en-GB" smtClean="0"/>
              <a:t>‹#›</a:t>
            </a:fld>
            <a:endParaRPr lang="en-GB"/>
          </a:p>
        </p:txBody>
      </p:sp>
    </p:spTree>
    <p:extLst>
      <p:ext uri="{BB962C8B-B14F-4D97-AF65-F5344CB8AC3E}">
        <p14:creationId xmlns:p14="http://schemas.microsoft.com/office/powerpoint/2010/main" val="24171922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 Patter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a:xfrm>
            <a:off x="654052" y="3191935"/>
            <a:ext cx="9749149" cy="464396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r>
              <a:rPr lang="en-GB"/>
              <a:t>Date: Monday / 01 / October / 2019</a:t>
            </a:r>
          </a:p>
        </p:txBody>
      </p:sp>
      <p:sp>
        <p:nvSpPr>
          <p:cNvPr id="5" name="Footer Placeholder 4"/>
          <p:cNvSpPr>
            <a:spLocks noGrp="1"/>
          </p:cNvSpPr>
          <p:nvPr>
            <p:ph type="ftr" sz="quarter" idx="11"/>
          </p:nvPr>
        </p:nvSpPr>
        <p:spPr/>
        <p:txBody>
          <a:bodyPr/>
          <a:lstStyle/>
          <a:p>
            <a:r>
              <a:rPr lang="en-GB"/>
              <a:t>Advancing social justice, promoting decent work</a:t>
            </a:r>
          </a:p>
        </p:txBody>
      </p:sp>
      <p:sp>
        <p:nvSpPr>
          <p:cNvPr id="6" name="Slide Number Placeholder 5"/>
          <p:cNvSpPr>
            <a:spLocks noGrp="1"/>
          </p:cNvSpPr>
          <p:nvPr>
            <p:ph type="sldNum" sz="quarter" idx="12"/>
          </p:nvPr>
        </p:nvSpPr>
        <p:spPr/>
        <p:txBody>
          <a:bodyPr/>
          <a:lstStyle/>
          <a:p>
            <a:fld id="{856227C0-AD57-4F9B-BAE3-EEFB0D0EE427}" type="slidenum">
              <a:rPr lang="en-GB" smtClean="0"/>
              <a:t>‹#›</a:t>
            </a:fld>
            <a:endParaRPr lang="en-GB"/>
          </a:p>
        </p:txBody>
      </p:sp>
      <p:pic>
        <p:nvPicPr>
          <p:cNvPr id="7" name="Picture 6"/>
          <p:cNvPicPr>
            <a:picLocks noChangeAspect="1"/>
          </p:cNvPicPr>
          <p:nvPr userDrawn="1"/>
        </p:nvPicPr>
        <p:blipFill rotWithShape="1">
          <a:blip r:embed="rId2">
            <a:extLst>
              <a:ext uri="{28A0092B-C50C-407E-A947-70E740481C1C}">
                <a14:useLocalDpi xmlns:a14="http://schemas.microsoft.com/office/drawing/2010/main" val="0"/>
              </a:ext>
            </a:extLst>
          </a:blip>
          <a:srcRect r="7834" b="41970"/>
          <a:stretch/>
        </p:blipFill>
        <p:spPr>
          <a:xfrm>
            <a:off x="6108703" y="4325909"/>
            <a:ext cx="10159999" cy="4830793"/>
          </a:xfrm>
          <a:prstGeom prst="rect">
            <a:avLst/>
          </a:prstGeom>
        </p:spPr>
      </p:pic>
      <p:sp>
        <p:nvSpPr>
          <p:cNvPr id="10" name="Text Placeholder 9"/>
          <p:cNvSpPr>
            <a:spLocks noGrp="1"/>
          </p:cNvSpPr>
          <p:nvPr>
            <p:ph type="body" sz="quarter" idx="13"/>
          </p:nvPr>
        </p:nvSpPr>
        <p:spPr>
          <a:xfrm>
            <a:off x="654051" y="6395635"/>
            <a:ext cx="4550400" cy="1258024"/>
          </a:xfrm>
        </p:spPr>
        <p:txBody>
          <a:bodyPr tIns="108000">
            <a:spAutoFit/>
          </a:bodyPr>
          <a:lstStyle>
            <a:lvl1pPr marL="652784" indent="-652784">
              <a:buSzPct val="150000"/>
              <a:buFontTx/>
              <a:buBlip>
                <a:blip r:embed="rId3"/>
              </a:buBlip>
              <a:defRPr b="0">
                <a:solidFill>
                  <a:schemeClr val="tx1"/>
                </a:solidFill>
              </a:defRPr>
            </a:lvl1pPr>
            <a:lvl2pPr marL="892778" indent="-239994">
              <a:buClr>
                <a:schemeClr val="accent2"/>
              </a:buClr>
              <a:buSzPct val="80000"/>
              <a:buFont typeface="Wingdings 3" panose="05040102010807070707" pitchFamily="18" charset="2"/>
              <a:buChar char="u"/>
              <a:defRPr sz="1333"/>
            </a:lvl2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49741531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13" Type="http://schemas.openxmlformats.org/officeDocument/2006/relationships/slideLayout" Target="../slideLayouts/slideLayout19.xml"/><Relationship Id="rId18" Type="http://schemas.openxmlformats.org/officeDocument/2006/relationships/image" Target="../media/image2.emf"/><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slideLayout" Target="../slideLayouts/slideLayout18.xml"/><Relationship Id="rId17" Type="http://schemas.openxmlformats.org/officeDocument/2006/relationships/theme" Target="../theme/theme2.xml"/><Relationship Id="rId2" Type="http://schemas.openxmlformats.org/officeDocument/2006/relationships/slideLayout" Target="../slideLayouts/slideLayout8.xml"/><Relationship Id="rId16" Type="http://schemas.openxmlformats.org/officeDocument/2006/relationships/slideLayout" Target="../slideLayouts/slideLayout22.xml"/><Relationship Id="rId20" Type="http://schemas.openxmlformats.org/officeDocument/2006/relationships/image" Target="../media/image4.emf"/><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5" Type="http://schemas.openxmlformats.org/officeDocument/2006/relationships/slideLayout" Target="../slideLayouts/slideLayout21.xml"/><Relationship Id="rId10" Type="http://schemas.openxmlformats.org/officeDocument/2006/relationships/slideLayout" Target="../slideLayouts/slideLayout16.xml"/><Relationship Id="rId19" Type="http://schemas.openxmlformats.org/officeDocument/2006/relationships/image" Target="../media/image3.emf"/><Relationship Id="rId4" Type="http://schemas.openxmlformats.org/officeDocument/2006/relationships/slideLayout" Target="../slideLayouts/slideLayout10.xml"/><Relationship Id="rId9" Type="http://schemas.openxmlformats.org/officeDocument/2006/relationships/slideLayout" Target="../slideLayouts/slideLayout15.xml"/><Relationship Id="rId14"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1447801" y="508000"/>
            <a:ext cx="8411633" cy="2311400"/>
          </a:xfrm>
          <a:prstGeom prst="rect">
            <a:avLst/>
          </a:prstGeom>
        </p:spPr>
        <p:txBody>
          <a:bodyPr wrap="square" lIns="0" tIns="0" rIns="0" bIns="0">
            <a:spAutoFit/>
          </a:bodyPr>
          <a:lstStyle>
            <a:lvl1pPr>
              <a:defRPr sz="15000" b="1" i="0">
                <a:solidFill>
                  <a:srgbClr val="00529E"/>
                </a:solidFill>
                <a:latin typeface="Garamond"/>
                <a:cs typeface="Garamond"/>
              </a:defRPr>
            </a:lvl1pPr>
          </a:lstStyle>
          <a:p>
            <a:endParaRPr/>
          </a:p>
        </p:txBody>
      </p:sp>
      <p:sp>
        <p:nvSpPr>
          <p:cNvPr id="3" name="Holder 3"/>
          <p:cNvSpPr>
            <a:spLocks noGrp="1"/>
          </p:cNvSpPr>
          <p:nvPr>
            <p:ph type="body" idx="1"/>
          </p:nvPr>
        </p:nvSpPr>
        <p:spPr>
          <a:xfrm>
            <a:off x="1447801" y="2032000"/>
            <a:ext cx="9580879" cy="2311400"/>
          </a:xfrm>
          <a:prstGeom prst="rect">
            <a:avLst/>
          </a:prstGeom>
        </p:spPr>
        <p:txBody>
          <a:bodyPr wrap="square" lIns="0" tIns="0" rIns="0" bIns="0">
            <a:spAutoFit/>
          </a:bodyPr>
          <a:lstStyle>
            <a:lvl1pPr>
              <a:defRPr sz="15000" b="1" i="0">
                <a:solidFill>
                  <a:srgbClr val="00529E"/>
                </a:solidFill>
                <a:latin typeface="Garamond"/>
                <a:cs typeface="Garamond"/>
              </a:defRPr>
            </a:lvl1pPr>
          </a:lstStyle>
          <a:p>
            <a:endParaRPr/>
          </a:p>
        </p:txBody>
      </p:sp>
      <p:sp>
        <p:nvSpPr>
          <p:cNvPr id="4" name="Holder 4"/>
          <p:cNvSpPr>
            <a:spLocks noGrp="1"/>
          </p:cNvSpPr>
          <p:nvPr>
            <p:ph type="ftr" sz="quarter" idx="5"/>
          </p:nvPr>
        </p:nvSpPr>
        <p:spPr>
          <a:xfrm>
            <a:off x="5527040" y="8503920"/>
            <a:ext cx="5201920" cy="276999"/>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812800" y="8503920"/>
            <a:ext cx="3738880" cy="276999"/>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6/6/2024</a:t>
            </a:fld>
            <a:endParaRPr lang="en-US"/>
          </a:p>
        </p:txBody>
      </p:sp>
      <p:sp>
        <p:nvSpPr>
          <p:cNvPr id="6" name="Holder 6"/>
          <p:cNvSpPr>
            <a:spLocks noGrp="1"/>
          </p:cNvSpPr>
          <p:nvPr>
            <p:ph type="sldNum" sz="quarter" idx="7"/>
          </p:nvPr>
        </p:nvSpPr>
        <p:spPr>
          <a:xfrm>
            <a:off x="11704320" y="8503920"/>
            <a:ext cx="3738880" cy="276999"/>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Lst>
  <p:txStyles>
    <p:titleStyle>
      <a:lvl1pPr>
        <a:defRPr>
          <a:latin typeface="+mj-lt"/>
          <a:ea typeface="+mj-ea"/>
          <a:cs typeface="+mj-cs"/>
        </a:defRPr>
      </a:lvl1pPr>
    </p:titleStyle>
    <p:bodyStyle>
      <a:lvl1pPr marL="0">
        <a:defRPr>
          <a:latin typeface="+mn-lt"/>
          <a:ea typeface="+mn-ea"/>
          <a:cs typeface="+mn-cs"/>
        </a:defRPr>
      </a:lvl1pPr>
      <a:lvl2pPr marL="609585">
        <a:defRPr>
          <a:latin typeface="+mn-lt"/>
          <a:ea typeface="+mn-ea"/>
          <a:cs typeface="+mn-cs"/>
        </a:defRPr>
      </a:lvl2pPr>
      <a:lvl3pPr marL="1219170">
        <a:defRPr>
          <a:latin typeface="+mn-lt"/>
          <a:ea typeface="+mn-ea"/>
          <a:cs typeface="+mn-cs"/>
        </a:defRPr>
      </a:lvl3pPr>
      <a:lvl4pPr marL="1828754">
        <a:defRPr>
          <a:latin typeface="+mn-lt"/>
          <a:ea typeface="+mn-ea"/>
          <a:cs typeface="+mn-cs"/>
        </a:defRPr>
      </a:lvl4pPr>
      <a:lvl5pPr marL="2438339">
        <a:defRPr>
          <a:latin typeface="+mn-lt"/>
          <a:ea typeface="+mn-ea"/>
          <a:cs typeface="+mn-cs"/>
        </a:defRPr>
      </a:lvl5pPr>
      <a:lvl6pPr marL="3047924">
        <a:defRPr>
          <a:latin typeface="+mn-lt"/>
          <a:ea typeface="+mn-ea"/>
          <a:cs typeface="+mn-cs"/>
        </a:defRPr>
      </a:lvl6pPr>
      <a:lvl7pPr marL="3657509">
        <a:defRPr>
          <a:latin typeface="+mn-lt"/>
          <a:ea typeface="+mn-ea"/>
          <a:cs typeface="+mn-cs"/>
        </a:defRPr>
      </a:lvl7pPr>
      <a:lvl8pPr marL="4267093">
        <a:defRPr>
          <a:latin typeface="+mn-lt"/>
          <a:ea typeface="+mn-ea"/>
          <a:cs typeface="+mn-cs"/>
        </a:defRPr>
      </a:lvl8pPr>
      <a:lvl9pPr marL="4876678">
        <a:defRPr>
          <a:latin typeface="+mn-lt"/>
          <a:ea typeface="+mn-ea"/>
          <a:cs typeface="+mn-cs"/>
        </a:defRPr>
      </a:lvl9pPr>
    </p:bodyStyle>
    <p:otherStyle>
      <a:lvl1pPr marL="0">
        <a:defRPr>
          <a:latin typeface="+mn-lt"/>
          <a:ea typeface="+mn-ea"/>
          <a:cs typeface="+mn-cs"/>
        </a:defRPr>
      </a:lvl1pPr>
      <a:lvl2pPr marL="609585">
        <a:defRPr>
          <a:latin typeface="+mn-lt"/>
          <a:ea typeface="+mn-ea"/>
          <a:cs typeface="+mn-cs"/>
        </a:defRPr>
      </a:lvl2pPr>
      <a:lvl3pPr marL="1219170">
        <a:defRPr>
          <a:latin typeface="+mn-lt"/>
          <a:ea typeface="+mn-ea"/>
          <a:cs typeface="+mn-cs"/>
        </a:defRPr>
      </a:lvl3pPr>
      <a:lvl4pPr marL="1828754">
        <a:defRPr>
          <a:latin typeface="+mn-lt"/>
          <a:ea typeface="+mn-ea"/>
          <a:cs typeface="+mn-cs"/>
        </a:defRPr>
      </a:lvl4pPr>
      <a:lvl5pPr marL="2438339">
        <a:defRPr>
          <a:latin typeface="+mn-lt"/>
          <a:ea typeface="+mn-ea"/>
          <a:cs typeface="+mn-cs"/>
        </a:defRPr>
      </a:lvl5pPr>
      <a:lvl6pPr marL="3047924">
        <a:defRPr>
          <a:latin typeface="+mn-lt"/>
          <a:ea typeface="+mn-ea"/>
          <a:cs typeface="+mn-cs"/>
        </a:defRPr>
      </a:lvl6pPr>
      <a:lvl7pPr marL="3657509">
        <a:defRPr>
          <a:latin typeface="+mn-lt"/>
          <a:ea typeface="+mn-ea"/>
          <a:cs typeface="+mn-cs"/>
        </a:defRPr>
      </a:lvl7pPr>
      <a:lvl8pPr marL="4267093">
        <a:defRPr>
          <a:latin typeface="+mn-lt"/>
          <a:ea typeface="+mn-ea"/>
          <a:cs typeface="+mn-cs"/>
        </a:defRPr>
      </a:lvl8pPr>
      <a:lvl9pPr marL="4876678">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54051" y="1897593"/>
            <a:ext cx="14947899" cy="960000"/>
          </a:xfrm>
          <a:prstGeom prst="rect">
            <a:avLst/>
          </a:prstGeom>
        </p:spPr>
        <p:txBody>
          <a:bodyPr vert="horz" lIns="0" tIns="0" rIns="0" bIns="0" rtlCol="0" anchor="t" anchorCtr="0">
            <a:noAutofit/>
          </a:bodyPr>
          <a:lstStyle/>
          <a:p>
            <a:r>
              <a:rPr lang="en-US"/>
              <a:t>Click to edit Master title style</a:t>
            </a:r>
            <a:endParaRPr lang="en-GB"/>
          </a:p>
        </p:txBody>
      </p:sp>
      <p:sp>
        <p:nvSpPr>
          <p:cNvPr id="3" name="Text Placeholder 2"/>
          <p:cNvSpPr>
            <a:spLocks noGrp="1"/>
          </p:cNvSpPr>
          <p:nvPr>
            <p:ph type="body" idx="1"/>
          </p:nvPr>
        </p:nvSpPr>
        <p:spPr>
          <a:xfrm>
            <a:off x="654051" y="3191935"/>
            <a:ext cx="14947899" cy="4643967"/>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54051" y="9160600"/>
            <a:ext cx="3657600" cy="288000"/>
          </a:xfrm>
          <a:prstGeom prst="rect">
            <a:avLst/>
          </a:prstGeom>
        </p:spPr>
        <p:txBody>
          <a:bodyPr vert="horz" lIns="0" tIns="0" rIns="0" bIns="0" rtlCol="0" anchor="ctr">
            <a:noAutofit/>
          </a:bodyPr>
          <a:lstStyle>
            <a:lvl1pPr algn="l">
              <a:defRPr sz="1333">
                <a:noFill/>
              </a:defRPr>
            </a:lvl1pPr>
          </a:lstStyle>
          <a:p>
            <a:r>
              <a:rPr lang="en-GB"/>
              <a:t>Date: Monday / 01 / October / 2019</a:t>
            </a:r>
          </a:p>
        </p:txBody>
      </p:sp>
      <p:sp>
        <p:nvSpPr>
          <p:cNvPr id="5" name="Footer Placeholder 4"/>
          <p:cNvSpPr>
            <a:spLocks noGrp="1"/>
          </p:cNvSpPr>
          <p:nvPr>
            <p:ph type="ftr" sz="quarter" idx="3"/>
          </p:nvPr>
        </p:nvSpPr>
        <p:spPr>
          <a:xfrm>
            <a:off x="654051" y="8449736"/>
            <a:ext cx="7473949" cy="240000"/>
          </a:xfrm>
          <a:prstGeom prst="rect">
            <a:avLst/>
          </a:prstGeom>
        </p:spPr>
        <p:txBody>
          <a:bodyPr vert="horz" lIns="0" tIns="0" rIns="0" bIns="0" rtlCol="0" anchor="t" anchorCtr="0">
            <a:noAutofit/>
          </a:bodyPr>
          <a:lstStyle>
            <a:lvl1pPr algn="l">
              <a:defRPr sz="1333" b="1">
                <a:solidFill>
                  <a:schemeClr val="tx1"/>
                </a:solidFill>
              </a:defRPr>
            </a:lvl1pPr>
          </a:lstStyle>
          <a:p>
            <a:r>
              <a:rPr lang="en-GB"/>
              <a:t>Advancing social justice, promoting decent work</a:t>
            </a:r>
          </a:p>
        </p:txBody>
      </p:sp>
      <p:sp>
        <p:nvSpPr>
          <p:cNvPr id="6" name="Slide Number Placeholder 5"/>
          <p:cNvSpPr>
            <a:spLocks noGrp="1"/>
          </p:cNvSpPr>
          <p:nvPr>
            <p:ph type="sldNum" sz="quarter" idx="4"/>
          </p:nvPr>
        </p:nvSpPr>
        <p:spPr>
          <a:xfrm>
            <a:off x="14881949" y="576000"/>
            <a:ext cx="720000" cy="384000"/>
          </a:xfrm>
          <a:prstGeom prst="rect">
            <a:avLst/>
          </a:prstGeom>
        </p:spPr>
        <p:txBody>
          <a:bodyPr vert="horz" lIns="0" tIns="0" rIns="0" bIns="0" rtlCol="0" anchor="t" anchorCtr="0">
            <a:noAutofit/>
          </a:bodyPr>
          <a:lstStyle>
            <a:lvl1pPr algn="r">
              <a:defRPr sz="2400">
                <a:solidFill>
                  <a:schemeClr val="accent1"/>
                </a:solidFill>
              </a:defRPr>
            </a:lvl1pPr>
          </a:lstStyle>
          <a:p>
            <a:fld id="{856227C0-AD57-4F9B-BAE3-EEFB0D0EE427}" type="slidenum">
              <a:rPr lang="en-GB" smtClean="0"/>
              <a:pPr/>
              <a:t>‹#›</a:t>
            </a:fld>
            <a:endParaRPr lang="en-GB"/>
          </a:p>
        </p:txBody>
      </p:sp>
      <p:pic>
        <p:nvPicPr>
          <p:cNvPr id="8" name="Picture 7"/>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654051" y="654052"/>
            <a:ext cx="1828800" cy="659309"/>
          </a:xfrm>
          <a:prstGeom prst="rect">
            <a:avLst/>
          </a:prstGeom>
        </p:spPr>
      </p:pic>
      <p:pic>
        <p:nvPicPr>
          <p:cNvPr id="11" name="Picture 10"/>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a:off x="-3174" y="2025439"/>
            <a:ext cx="159351" cy="187064"/>
          </a:xfrm>
          <a:prstGeom prst="rect">
            <a:avLst/>
          </a:prstGeom>
        </p:spPr>
      </p:pic>
      <p:pic>
        <p:nvPicPr>
          <p:cNvPr id="12" name="Picture 11"/>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4742751" y="8489951"/>
            <a:ext cx="859200" cy="229688"/>
          </a:xfrm>
          <a:prstGeom prst="rect">
            <a:avLst/>
          </a:prstGeom>
        </p:spPr>
      </p:pic>
    </p:spTree>
    <p:extLst>
      <p:ext uri="{BB962C8B-B14F-4D97-AF65-F5344CB8AC3E}">
        <p14:creationId xmlns:p14="http://schemas.microsoft.com/office/powerpoint/2010/main" val="3158506332"/>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 id="2147483680" r:id="rId12"/>
    <p:sldLayoutId id="2147483681" r:id="rId13"/>
    <p:sldLayoutId id="2147483682" r:id="rId14"/>
    <p:sldLayoutId id="2147483683" r:id="rId15"/>
    <p:sldLayoutId id="2147483684" r:id="rId16"/>
  </p:sldLayoutIdLst>
  <p:hf hdr="0"/>
  <p:txStyles>
    <p:titleStyle>
      <a:lvl1pPr algn="l" defTabSz="1219170" rtl="0" eaLnBrk="1" latinLnBrk="0" hangingPunct="1">
        <a:lnSpc>
          <a:spcPct val="90000"/>
        </a:lnSpc>
        <a:spcBef>
          <a:spcPct val="0"/>
        </a:spcBef>
        <a:buNone/>
        <a:defRPr sz="3333" b="1" kern="1200">
          <a:solidFill>
            <a:schemeClr val="accent1"/>
          </a:solidFill>
          <a:latin typeface="+mj-lt"/>
          <a:ea typeface="+mj-ea"/>
          <a:cs typeface="+mj-cs"/>
        </a:defRPr>
      </a:lvl1pPr>
    </p:titleStyle>
    <p:bodyStyle>
      <a:lvl1pPr marL="0" indent="0" algn="l" defTabSz="1219170" rtl="0" eaLnBrk="1" latinLnBrk="0" hangingPunct="1">
        <a:lnSpc>
          <a:spcPct val="100000"/>
        </a:lnSpc>
        <a:spcBef>
          <a:spcPts val="3200"/>
        </a:spcBef>
        <a:spcAft>
          <a:spcPts val="800"/>
        </a:spcAft>
        <a:buFont typeface="Arial" panose="020B0604020202020204" pitchFamily="34" charset="0"/>
        <a:buNone/>
        <a:defRPr sz="2400" b="1" kern="1200">
          <a:solidFill>
            <a:schemeClr val="accent2"/>
          </a:solidFill>
          <a:latin typeface="+mn-lt"/>
          <a:ea typeface="+mn-ea"/>
          <a:cs typeface="+mn-cs"/>
        </a:defRPr>
      </a:lvl1pPr>
      <a:lvl2pPr marL="0" indent="0" algn="l" defTabSz="1219170" rtl="0" eaLnBrk="1" latinLnBrk="0" hangingPunct="1">
        <a:lnSpc>
          <a:spcPct val="100000"/>
        </a:lnSpc>
        <a:spcBef>
          <a:spcPts val="800"/>
        </a:spcBef>
        <a:spcAft>
          <a:spcPts val="800"/>
        </a:spcAft>
        <a:buFont typeface="Arial" panose="020B0604020202020204" pitchFamily="34" charset="0"/>
        <a:buNone/>
        <a:defRPr sz="2400" kern="1200">
          <a:solidFill>
            <a:schemeClr val="tx1"/>
          </a:solidFill>
          <a:latin typeface="+mn-lt"/>
          <a:ea typeface="+mn-ea"/>
          <a:cs typeface="+mn-cs"/>
        </a:defRPr>
      </a:lvl2pPr>
      <a:lvl3pPr marL="335992" indent="-335992" algn="l" defTabSz="1219170" rtl="0" eaLnBrk="1" latinLnBrk="0" hangingPunct="1">
        <a:lnSpc>
          <a:spcPct val="100000"/>
        </a:lnSpc>
        <a:spcBef>
          <a:spcPts val="800"/>
        </a:spcBef>
        <a:buClr>
          <a:schemeClr val="accent2"/>
        </a:buClr>
        <a:buSzPct val="70000"/>
        <a:buFont typeface="Wingdings 3" panose="05040102010807070707" pitchFamily="18" charset="2"/>
        <a:buChar char=""/>
        <a:defRPr sz="2400" kern="1200">
          <a:solidFill>
            <a:schemeClr val="tx1"/>
          </a:solidFill>
          <a:latin typeface="+mn-lt"/>
          <a:ea typeface="+mn-ea"/>
          <a:cs typeface="+mn-cs"/>
        </a:defRPr>
      </a:lvl3pPr>
      <a:lvl4pPr marL="0" indent="0" algn="l" defTabSz="1219170" rtl="0" eaLnBrk="1" latinLnBrk="0" hangingPunct="1">
        <a:lnSpc>
          <a:spcPct val="100000"/>
        </a:lnSpc>
        <a:spcBef>
          <a:spcPts val="3200"/>
        </a:spcBef>
        <a:spcAft>
          <a:spcPts val="600"/>
        </a:spcAft>
        <a:buClr>
          <a:schemeClr val="accent2"/>
        </a:buClr>
        <a:buSzPct val="80000"/>
        <a:buFont typeface="Arial" panose="020B0604020202020204" pitchFamily="34" charset="0"/>
        <a:buNone/>
        <a:defRPr sz="1867" b="1" kern="1200">
          <a:solidFill>
            <a:schemeClr val="accent2"/>
          </a:solidFill>
          <a:latin typeface="+mn-lt"/>
          <a:ea typeface="+mn-ea"/>
          <a:cs typeface="+mn-cs"/>
        </a:defRPr>
      </a:lvl4pPr>
      <a:lvl5pPr marL="0" indent="0" algn="l" defTabSz="1219170" rtl="0" eaLnBrk="1" latinLnBrk="0" hangingPunct="1">
        <a:lnSpc>
          <a:spcPct val="100000"/>
        </a:lnSpc>
        <a:spcBef>
          <a:spcPts val="600"/>
        </a:spcBef>
        <a:spcAft>
          <a:spcPts val="600"/>
        </a:spcAft>
        <a:buClr>
          <a:schemeClr val="accent2"/>
        </a:buClr>
        <a:buSzPct val="80000"/>
        <a:buFont typeface="Arial" panose="020B0604020202020204" pitchFamily="34" charset="0"/>
        <a:buNone/>
        <a:defRPr sz="1867" kern="1200">
          <a:solidFill>
            <a:schemeClr val="tx1"/>
          </a:solidFill>
          <a:latin typeface="+mn-lt"/>
          <a:ea typeface="+mn-ea"/>
          <a:cs typeface="+mn-cs"/>
        </a:defRPr>
      </a:lvl5pPr>
      <a:lvl6pPr marL="335992" indent="-335992" algn="l" defTabSz="1219170" rtl="0" eaLnBrk="1" latinLnBrk="0" hangingPunct="1">
        <a:lnSpc>
          <a:spcPct val="100000"/>
        </a:lnSpc>
        <a:spcBef>
          <a:spcPts val="600"/>
        </a:spcBef>
        <a:buClr>
          <a:schemeClr val="accent2"/>
        </a:buClr>
        <a:buSzPct val="70000"/>
        <a:buFont typeface="Wingdings 3" panose="05040102010807070707" pitchFamily="18" charset="2"/>
        <a:buChar char="u"/>
        <a:defRPr sz="1867" kern="1200">
          <a:solidFill>
            <a:schemeClr val="tx1"/>
          </a:solidFill>
          <a:latin typeface="+mn-lt"/>
          <a:ea typeface="+mn-ea"/>
          <a:cs typeface="+mn-cs"/>
        </a:defRPr>
      </a:lvl6pPr>
      <a:lvl7pPr marL="0" indent="0" algn="l" defTabSz="1219170" rtl="0" eaLnBrk="1" latinLnBrk="0" hangingPunct="1">
        <a:lnSpc>
          <a:spcPct val="100000"/>
        </a:lnSpc>
        <a:spcBef>
          <a:spcPts val="800"/>
        </a:spcBef>
        <a:buFont typeface="Arial" panose="020B0604020202020204" pitchFamily="34" charset="0"/>
        <a:buNone/>
        <a:defRPr sz="1333" kern="1200" baseline="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5120" userDrawn="1">
          <p15:clr>
            <a:srgbClr val="F26B43"/>
          </p15:clr>
        </p15:guide>
        <p15:guide id="3" pos="412" userDrawn="1">
          <p15:clr>
            <a:srgbClr val="F26B43"/>
          </p15:clr>
        </p15:guide>
        <p15:guide id="4" pos="9828" userDrawn="1">
          <p15:clr>
            <a:srgbClr val="F26B43"/>
          </p15:clr>
        </p15:guide>
        <p15:guide id="5" orient="horz" pos="309" userDrawn="1">
          <p15:clr>
            <a:srgbClr val="F26B43"/>
          </p15:clr>
        </p15:guide>
        <p15:guide id="6" orient="horz" pos="4011" userDrawn="1">
          <p15:clr>
            <a:srgbClr val="F26B43"/>
          </p15:clr>
        </p15:guide>
        <p15:guide id="7" orient="horz" pos="1508" userDrawn="1">
          <p15:clr>
            <a:srgbClr val="F26B43"/>
          </p15:clr>
        </p15:guide>
        <p15:guide id="8" orient="horz" pos="3702" userDrawn="1">
          <p15:clr>
            <a:srgbClr val="F26B43"/>
          </p15:clr>
        </p15:guide>
        <p15:guide id="9" orient="horz" pos="1542"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5.jpg"/><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hyperlink" Target="http://www.ilo.org/ef"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7.xml.rels><?xml version="1.0" encoding="UTF-8" standalone="yes"?>
<Relationships xmlns="http://schemas.openxmlformats.org/package/2006/relationships"><Relationship Id="rId3" Type="http://schemas.openxmlformats.org/officeDocument/2006/relationships/hyperlink" Target="http://www.ilo.org/sci" TargetMode="External"/><Relationship Id="rId7" Type="http://schemas.openxmlformats.org/officeDocument/2006/relationships/image" Target="../media/image27.png"/><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jpeg"/></Relationships>
</file>

<file path=ppt/slides/_rels/slide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9.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0940370" y="6293052"/>
            <a:ext cx="5284052" cy="2882533"/>
          </a:xfrm>
          <a:prstGeom prst="rect">
            <a:avLst/>
          </a:prstGeom>
          <a:blipFill>
            <a:blip r:embed="rId3" cstate="print"/>
            <a:stretch>
              <a:fillRect/>
            </a:stretch>
          </a:blipFill>
        </p:spPr>
        <p:txBody>
          <a:bodyPr wrap="square" lIns="0" tIns="0" rIns="0" bIns="0" rtlCol="0"/>
          <a:lstStyle/>
          <a:p>
            <a:endParaRPr sz="2400"/>
          </a:p>
        </p:txBody>
      </p:sp>
      <p:sp>
        <p:nvSpPr>
          <p:cNvPr id="3" name="object 3"/>
          <p:cNvSpPr txBox="1">
            <a:spLocks noGrp="1"/>
          </p:cNvSpPr>
          <p:nvPr>
            <p:ph type="title"/>
          </p:nvPr>
        </p:nvSpPr>
        <p:spPr>
          <a:xfrm>
            <a:off x="760381" y="1239181"/>
            <a:ext cx="11036917" cy="1986868"/>
          </a:xfrm>
          <a:prstGeom prst="rect">
            <a:avLst/>
          </a:prstGeom>
        </p:spPr>
        <p:txBody>
          <a:bodyPr vert="horz" wrap="square" lIns="0" tIns="16933" rIns="0" bIns="0" rtlCol="0">
            <a:spAutoFit/>
          </a:bodyPr>
          <a:lstStyle/>
          <a:p>
            <a:pPr marL="16933">
              <a:spcBef>
                <a:spcPts val="133"/>
              </a:spcBef>
            </a:pPr>
            <a:r>
              <a:rPr sz="12800" spc="-13" dirty="0">
                <a:latin typeface="Franklin Gothic Demi" panose="020B0703020102020204" pitchFamily="34" charset="0"/>
              </a:rPr>
              <a:t>Small</a:t>
            </a:r>
            <a:r>
              <a:rPr sz="12800" spc="-133" dirty="0">
                <a:latin typeface="Franklin Gothic Demi" panose="020B0703020102020204" pitchFamily="34" charset="0"/>
              </a:rPr>
              <a:t> </a:t>
            </a:r>
            <a:r>
              <a:rPr lang="en-US" sz="12800" spc="-133" dirty="0">
                <a:latin typeface="Franklin Gothic Demi" panose="020B0703020102020204" pitchFamily="34" charset="0"/>
              </a:rPr>
              <a:t>matters</a:t>
            </a:r>
            <a:endParaRPr sz="12800" spc="-7" dirty="0">
              <a:latin typeface="Franklin Gothic Demi" panose="020B0703020102020204" pitchFamily="34" charset="0"/>
            </a:endParaRPr>
          </a:p>
        </p:txBody>
      </p:sp>
      <p:sp>
        <p:nvSpPr>
          <p:cNvPr id="6" name="object 6"/>
          <p:cNvSpPr txBox="1"/>
          <p:nvPr/>
        </p:nvSpPr>
        <p:spPr>
          <a:xfrm>
            <a:off x="1117600" y="4201298"/>
            <a:ext cx="11036917" cy="4403684"/>
          </a:xfrm>
          <a:prstGeom prst="rect">
            <a:avLst/>
          </a:prstGeom>
        </p:spPr>
        <p:txBody>
          <a:bodyPr vert="horz" wrap="square" lIns="0" tIns="16933" rIns="0" bIns="0" rtlCol="0">
            <a:spAutoFit/>
          </a:bodyPr>
          <a:lstStyle/>
          <a:p>
            <a:pPr marL="16933">
              <a:lnSpc>
                <a:spcPts val="3520"/>
              </a:lnSpc>
              <a:spcBef>
                <a:spcPts val="800"/>
              </a:spcBef>
              <a:spcAft>
                <a:spcPts val="800"/>
              </a:spcAft>
            </a:pPr>
            <a:r>
              <a:rPr lang="en-US" sz="4267" spc="-27" dirty="0">
                <a:solidFill>
                  <a:srgbClr val="00529E"/>
                </a:solidFill>
                <a:latin typeface="Franklin Gothic Demi" panose="020B0703020102020204" pitchFamily="34" charset="0"/>
                <a:cs typeface="Garamond"/>
              </a:rPr>
              <a:t>ILO update. DCED annual meeting 2024</a:t>
            </a:r>
          </a:p>
          <a:p>
            <a:pPr marL="16933">
              <a:lnSpc>
                <a:spcPts val="3520"/>
              </a:lnSpc>
              <a:spcBef>
                <a:spcPts val="800"/>
              </a:spcBef>
              <a:spcAft>
                <a:spcPts val="800"/>
              </a:spcAft>
            </a:pPr>
            <a:endParaRPr lang="en-US" sz="4267" spc="-27" dirty="0">
              <a:solidFill>
                <a:srgbClr val="00529E"/>
              </a:solidFill>
              <a:latin typeface="Franklin Gothic Demi" panose="020B0703020102020204" pitchFamily="34" charset="0"/>
              <a:cs typeface="Garamond"/>
            </a:endParaRPr>
          </a:p>
          <a:p>
            <a:pPr marL="16933">
              <a:lnSpc>
                <a:spcPts val="3520"/>
              </a:lnSpc>
              <a:spcBef>
                <a:spcPts val="800"/>
              </a:spcBef>
              <a:spcAft>
                <a:spcPts val="800"/>
              </a:spcAft>
            </a:pPr>
            <a:r>
              <a:rPr lang="en-US" sz="4267" spc="-27" dirty="0">
                <a:solidFill>
                  <a:srgbClr val="00529E"/>
                </a:solidFill>
                <a:latin typeface="Franklin Gothic Demi" panose="020B0703020102020204" pitchFamily="34" charset="0"/>
                <a:cs typeface="Garamond"/>
              </a:rPr>
              <a:t>Merten Sievers</a:t>
            </a:r>
          </a:p>
          <a:p>
            <a:pPr marL="16933">
              <a:lnSpc>
                <a:spcPts val="3520"/>
              </a:lnSpc>
              <a:spcBef>
                <a:spcPts val="800"/>
              </a:spcBef>
              <a:spcAft>
                <a:spcPts val="800"/>
              </a:spcAft>
            </a:pPr>
            <a:r>
              <a:rPr lang="en-US" sz="4267" spc="-27" dirty="0">
                <a:solidFill>
                  <a:srgbClr val="00529E"/>
                </a:solidFill>
                <a:latin typeface="Franklin Gothic Demi" panose="020B0703020102020204" pitchFamily="34" charset="0"/>
                <a:cs typeface="Garamond"/>
              </a:rPr>
              <a:t>MSME Branch</a:t>
            </a:r>
            <a:endParaRPr lang="es-BO" sz="4267" spc="-27" dirty="0">
              <a:solidFill>
                <a:srgbClr val="00529E"/>
              </a:solidFill>
              <a:latin typeface="Franklin Gothic Demi" panose="020B0703020102020204" pitchFamily="34" charset="0"/>
              <a:cs typeface="Garamond"/>
            </a:endParaRPr>
          </a:p>
          <a:p>
            <a:pPr marL="16933">
              <a:lnSpc>
                <a:spcPts val="3520"/>
              </a:lnSpc>
              <a:spcBef>
                <a:spcPts val="800"/>
              </a:spcBef>
              <a:spcAft>
                <a:spcPts val="800"/>
              </a:spcAft>
            </a:pPr>
            <a:r>
              <a:rPr lang="es-BO" sz="4267" spc="-27" dirty="0">
                <a:solidFill>
                  <a:srgbClr val="00529E"/>
                </a:solidFill>
                <a:latin typeface="Franklin Gothic Demi" panose="020B0703020102020204" pitchFamily="34" charset="0"/>
                <a:cs typeface="Garamond"/>
              </a:rPr>
              <a:t>ILO – </a:t>
            </a:r>
            <a:r>
              <a:rPr lang="en-US" sz="4267" spc="-27" dirty="0">
                <a:solidFill>
                  <a:srgbClr val="00529E"/>
                </a:solidFill>
                <a:latin typeface="Franklin Gothic Demi" panose="020B0703020102020204" pitchFamily="34" charset="0"/>
                <a:cs typeface="Garamond"/>
              </a:rPr>
              <a:t>Enterprises Department</a:t>
            </a:r>
          </a:p>
          <a:p>
            <a:pPr marL="16933">
              <a:lnSpc>
                <a:spcPts val="3520"/>
              </a:lnSpc>
              <a:spcBef>
                <a:spcPts val="800"/>
              </a:spcBef>
              <a:spcAft>
                <a:spcPts val="800"/>
              </a:spcAft>
            </a:pPr>
            <a:endParaRPr lang="es-BO" sz="4267" spc="-27" dirty="0">
              <a:solidFill>
                <a:srgbClr val="00529E"/>
              </a:solidFill>
              <a:latin typeface="Franklin Gothic Demi" panose="020B0703020102020204" pitchFamily="34" charset="0"/>
              <a:cs typeface="Garamond"/>
            </a:endParaRPr>
          </a:p>
          <a:p>
            <a:pPr marL="16933">
              <a:lnSpc>
                <a:spcPts val="3520"/>
              </a:lnSpc>
              <a:spcBef>
                <a:spcPts val="800"/>
              </a:spcBef>
              <a:spcAft>
                <a:spcPts val="800"/>
              </a:spcAft>
            </a:pPr>
            <a:r>
              <a:rPr lang="es-BO" sz="4267" spc="-27" dirty="0">
                <a:solidFill>
                  <a:srgbClr val="00529E"/>
                </a:solidFill>
                <a:latin typeface="Franklin Gothic Demi" panose="020B0703020102020204" pitchFamily="34" charset="0"/>
                <a:cs typeface="Garamond"/>
              </a:rPr>
              <a:t>sievers@ilo.org</a:t>
            </a:r>
            <a:endParaRPr lang="en-US" sz="4267" spc="-27" dirty="0">
              <a:solidFill>
                <a:srgbClr val="00529E"/>
              </a:solidFill>
              <a:latin typeface="Franklin Gothic Demi" panose="020B0703020102020204" pitchFamily="34" charset="0"/>
              <a:cs typeface="Garamond"/>
            </a:endParaRPr>
          </a:p>
        </p:txBody>
      </p:sp>
      <p:grpSp>
        <p:nvGrpSpPr>
          <p:cNvPr id="44" name="Group 43"/>
          <p:cNvGrpSpPr/>
          <p:nvPr/>
        </p:nvGrpSpPr>
        <p:grpSpPr>
          <a:xfrm>
            <a:off x="13843000" y="555077"/>
            <a:ext cx="1627219" cy="2653341"/>
            <a:chOff x="10406657" y="253998"/>
            <a:chExt cx="1220414" cy="1990006"/>
          </a:xfrm>
        </p:grpSpPr>
        <p:sp>
          <p:nvSpPr>
            <p:cNvPr id="7" name="object 7"/>
            <p:cNvSpPr/>
            <p:nvPr/>
          </p:nvSpPr>
          <p:spPr>
            <a:xfrm>
              <a:off x="10419842" y="1510061"/>
              <a:ext cx="1194435" cy="0"/>
            </a:xfrm>
            <a:custGeom>
              <a:avLst/>
              <a:gdLst/>
              <a:ahLst/>
              <a:cxnLst/>
              <a:rect l="l" t="t" r="r" b="b"/>
              <a:pathLst>
                <a:path w="1194434">
                  <a:moveTo>
                    <a:pt x="0" y="0"/>
                  </a:moveTo>
                  <a:lnTo>
                    <a:pt x="1194041" y="0"/>
                  </a:lnTo>
                </a:path>
              </a:pathLst>
            </a:custGeom>
            <a:ln w="13728">
              <a:solidFill>
                <a:srgbClr val="221F1F"/>
              </a:solidFill>
            </a:ln>
          </p:spPr>
          <p:txBody>
            <a:bodyPr wrap="square" lIns="0" tIns="0" rIns="0" bIns="0" rtlCol="0"/>
            <a:lstStyle/>
            <a:p>
              <a:endParaRPr sz="2400"/>
            </a:p>
          </p:txBody>
        </p:sp>
        <p:sp>
          <p:nvSpPr>
            <p:cNvPr id="8" name="object 8"/>
            <p:cNvSpPr/>
            <p:nvPr/>
          </p:nvSpPr>
          <p:spPr>
            <a:xfrm>
              <a:off x="10435621" y="1595539"/>
              <a:ext cx="0" cy="147320"/>
            </a:xfrm>
            <a:custGeom>
              <a:avLst/>
              <a:gdLst/>
              <a:ahLst/>
              <a:cxnLst/>
              <a:rect l="l" t="t" r="r" b="b"/>
              <a:pathLst>
                <a:path h="147319">
                  <a:moveTo>
                    <a:pt x="0" y="0"/>
                  </a:moveTo>
                  <a:lnTo>
                    <a:pt x="0" y="146888"/>
                  </a:lnTo>
                </a:path>
              </a:pathLst>
            </a:custGeom>
            <a:ln w="16268">
              <a:solidFill>
                <a:srgbClr val="221F1F"/>
              </a:solidFill>
            </a:ln>
          </p:spPr>
          <p:txBody>
            <a:bodyPr wrap="square" lIns="0" tIns="0" rIns="0" bIns="0" rtlCol="0"/>
            <a:lstStyle/>
            <a:p>
              <a:endParaRPr sz="2400"/>
            </a:p>
          </p:txBody>
        </p:sp>
        <p:sp>
          <p:nvSpPr>
            <p:cNvPr id="9" name="object 9"/>
            <p:cNvSpPr/>
            <p:nvPr/>
          </p:nvSpPr>
          <p:spPr>
            <a:xfrm>
              <a:off x="10487667" y="1634656"/>
              <a:ext cx="77470" cy="107950"/>
            </a:xfrm>
            <a:custGeom>
              <a:avLst/>
              <a:gdLst/>
              <a:ahLst/>
              <a:cxnLst/>
              <a:rect l="l" t="t" r="r" b="b"/>
              <a:pathLst>
                <a:path w="77470" h="107950">
                  <a:moveTo>
                    <a:pt x="14643" y="1993"/>
                  </a:moveTo>
                  <a:lnTo>
                    <a:pt x="0" y="1993"/>
                  </a:lnTo>
                  <a:lnTo>
                    <a:pt x="0" y="107772"/>
                  </a:lnTo>
                  <a:lnTo>
                    <a:pt x="14643" y="107772"/>
                  </a:lnTo>
                  <a:lnTo>
                    <a:pt x="14643" y="28702"/>
                  </a:lnTo>
                  <a:lnTo>
                    <a:pt x="20685" y="23154"/>
                  </a:lnTo>
                  <a:lnTo>
                    <a:pt x="28225" y="17946"/>
                  </a:lnTo>
                  <a:lnTo>
                    <a:pt x="31817" y="16281"/>
                  </a:lnTo>
                  <a:lnTo>
                    <a:pt x="14643" y="16281"/>
                  </a:lnTo>
                  <a:lnTo>
                    <a:pt x="14643" y="1993"/>
                  </a:lnTo>
                  <a:close/>
                </a:path>
                <a:path w="77470" h="107950">
                  <a:moveTo>
                    <a:pt x="71604" y="12573"/>
                  </a:moveTo>
                  <a:lnTo>
                    <a:pt x="44970" y="12573"/>
                  </a:lnTo>
                  <a:lnTo>
                    <a:pt x="52183" y="13528"/>
                  </a:lnTo>
                  <a:lnTo>
                    <a:pt x="57651" y="16683"/>
                  </a:lnTo>
                  <a:lnTo>
                    <a:pt x="61119" y="22468"/>
                  </a:lnTo>
                  <a:lnTo>
                    <a:pt x="62267" y="30848"/>
                  </a:lnTo>
                  <a:lnTo>
                    <a:pt x="62331" y="107772"/>
                  </a:lnTo>
                  <a:lnTo>
                    <a:pt x="76923" y="107772"/>
                  </a:lnTo>
                  <a:lnTo>
                    <a:pt x="76923" y="30848"/>
                  </a:lnTo>
                  <a:lnTo>
                    <a:pt x="74360" y="16427"/>
                  </a:lnTo>
                  <a:lnTo>
                    <a:pt x="71604" y="12573"/>
                  </a:lnTo>
                  <a:close/>
                </a:path>
                <a:path w="77470" h="107950">
                  <a:moveTo>
                    <a:pt x="46355" y="0"/>
                  </a:moveTo>
                  <a:lnTo>
                    <a:pt x="37596" y="1218"/>
                  </a:lnTo>
                  <a:lnTo>
                    <a:pt x="29360" y="4606"/>
                  </a:lnTo>
                  <a:lnTo>
                    <a:pt x="21789" y="9761"/>
                  </a:lnTo>
                  <a:lnTo>
                    <a:pt x="15024" y="16281"/>
                  </a:lnTo>
                  <a:lnTo>
                    <a:pt x="31817" y="16281"/>
                  </a:lnTo>
                  <a:lnTo>
                    <a:pt x="36556" y="14084"/>
                  </a:lnTo>
                  <a:lnTo>
                    <a:pt x="44970" y="12573"/>
                  </a:lnTo>
                  <a:lnTo>
                    <a:pt x="71604" y="12573"/>
                  </a:lnTo>
                  <a:lnTo>
                    <a:pt x="67540" y="6889"/>
                  </a:lnTo>
                  <a:lnTo>
                    <a:pt x="57769" y="1619"/>
                  </a:lnTo>
                  <a:lnTo>
                    <a:pt x="46355" y="0"/>
                  </a:lnTo>
                  <a:close/>
                </a:path>
              </a:pathLst>
            </a:custGeom>
            <a:solidFill>
              <a:srgbClr val="221F1F"/>
            </a:solidFill>
          </p:spPr>
          <p:txBody>
            <a:bodyPr wrap="square" lIns="0" tIns="0" rIns="0" bIns="0" rtlCol="0"/>
            <a:lstStyle/>
            <a:p>
              <a:endParaRPr sz="2400"/>
            </a:p>
          </p:txBody>
        </p:sp>
        <p:sp>
          <p:nvSpPr>
            <p:cNvPr id="10" name="object 10"/>
            <p:cNvSpPr/>
            <p:nvPr/>
          </p:nvSpPr>
          <p:spPr>
            <a:xfrm>
              <a:off x="10586397" y="1601865"/>
              <a:ext cx="57150" cy="142875"/>
            </a:xfrm>
            <a:custGeom>
              <a:avLst/>
              <a:gdLst/>
              <a:ahLst/>
              <a:cxnLst/>
              <a:rect l="l" t="t" r="r" b="b"/>
              <a:pathLst>
                <a:path w="57150" h="142875">
                  <a:moveTo>
                    <a:pt x="31864" y="47447"/>
                  </a:moveTo>
                  <a:lnTo>
                    <a:pt x="17272" y="47447"/>
                  </a:lnTo>
                  <a:lnTo>
                    <a:pt x="17272" y="125133"/>
                  </a:lnTo>
                  <a:lnTo>
                    <a:pt x="18572" y="133532"/>
                  </a:lnTo>
                  <a:lnTo>
                    <a:pt x="22617" y="138923"/>
                  </a:lnTo>
                  <a:lnTo>
                    <a:pt x="29621" y="141797"/>
                  </a:lnTo>
                  <a:lnTo>
                    <a:pt x="39801" y="142646"/>
                  </a:lnTo>
                  <a:lnTo>
                    <a:pt x="48361" y="142646"/>
                  </a:lnTo>
                  <a:lnTo>
                    <a:pt x="54343" y="141795"/>
                  </a:lnTo>
                  <a:lnTo>
                    <a:pt x="56934" y="141020"/>
                  </a:lnTo>
                  <a:lnTo>
                    <a:pt x="56934" y="129984"/>
                  </a:lnTo>
                  <a:lnTo>
                    <a:pt x="35394" y="129984"/>
                  </a:lnTo>
                  <a:lnTo>
                    <a:pt x="31864" y="127596"/>
                  </a:lnTo>
                  <a:lnTo>
                    <a:pt x="31864" y="47447"/>
                  </a:lnTo>
                  <a:close/>
                </a:path>
                <a:path w="57150" h="142875">
                  <a:moveTo>
                    <a:pt x="56934" y="128993"/>
                  </a:moveTo>
                  <a:lnTo>
                    <a:pt x="53098" y="129603"/>
                  </a:lnTo>
                  <a:lnTo>
                    <a:pt x="48844" y="129984"/>
                  </a:lnTo>
                  <a:lnTo>
                    <a:pt x="56934" y="129984"/>
                  </a:lnTo>
                  <a:lnTo>
                    <a:pt x="56934" y="128993"/>
                  </a:lnTo>
                  <a:close/>
                </a:path>
                <a:path w="57150" h="142875">
                  <a:moveTo>
                    <a:pt x="56349" y="34785"/>
                  </a:moveTo>
                  <a:lnTo>
                    <a:pt x="0" y="34785"/>
                  </a:lnTo>
                  <a:lnTo>
                    <a:pt x="0" y="47447"/>
                  </a:lnTo>
                  <a:lnTo>
                    <a:pt x="56349" y="47447"/>
                  </a:lnTo>
                  <a:lnTo>
                    <a:pt x="56349" y="34785"/>
                  </a:lnTo>
                  <a:close/>
                </a:path>
                <a:path w="57150" h="142875">
                  <a:moveTo>
                    <a:pt x="31864" y="0"/>
                  </a:moveTo>
                  <a:lnTo>
                    <a:pt x="17272" y="0"/>
                  </a:lnTo>
                  <a:lnTo>
                    <a:pt x="17272" y="34785"/>
                  </a:lnTo>
                  <a:lnTo>
                    <a:pt x="31864" y="34785"/>
                  </a:lnTo>
                  <a:lnTo>
                    <a:pt x="31864" y="0"/>
                  </a:lnTo>
                  <a:close/>
                </a:path>
              </a:pathLst>
            </a:custGeom>
            <a:solidFill>
              <a:srgbClr val="221F1F"/>
            </a:solidFill>
          </p:spPr>
          <p:txBody>
            <a:bodyPr wrap="square" lIns="0" tIns="0" rIns="0" bIns="0" rtlCol="0"/>
            <a:lstStyle/>
            <a:p>
              <a:endParaRPr sz="2400"/>
            </a:p>
          </p:txBody>
        </p:sp>
        <p:sp>
          <p:nvSpPr>
            <p:cNvPr id="11" name="object 11"/>
            <p:cNvSpPr/>
            <p:nvPr/>
          </p:nvSpPr>
          <p:spPr>
            <a:xfrm>
              <a:off x="10658624" y="1634650"/>
              <a:ext cx="86995" cy="109855"/>
            </a:xfrm>
            <a:custGeom>
              <a:avLst/>
              <a:gdLst/>
              <a:ahLst/>
              <a:cxnLst/>
              <a:rect l="l" t="t" r="r" b="b"/>
              <a:pathLst>
                <a:path w="86995" h="109855">
                  <a:moveTo>
                    <a:pt x="43103" y="0"/>
                  </a:moveTo>
                  <a:lnTo>
                    <a:pt x="25369" y="3765"/>
                  </a:lnTo>
                  <a:lnTo>
                    <a:pt x="11774" y="14619"/>
                  </a:lnTo>
                  <a:lnTo>
                    <a:pt x="3068" y="31895"/>
                  </a:lnTo>
                  <a:lnTo>
                    <a:pt x="0" y="54927"/>
                  </a:lnTo>
                  <a:lnTo>
                    <a:pt x="3866" y="79813"/>
                  </a:lnTo>
                  <a:lnTo>
                    <a:pt x="14143" y="96883"/>
                  </a:lnTo>
                  <a:lnTo>
                    <a:pt x="28841" y="106707"/>
                  </a:lnTo>
                  <a:lnTo>
                    <a:pt x="45974" y="109854"/>
                  </a:lnTo>
                  <a:lnTo>
                    <a:pt x="61489" y="107691"/>
                  </a:lnTo>
                  <a:lnTo>
                    <a:pt x="72726" y="102034"/>
                  </a:lnTo>
                  <a:lnTo>
                    <a:pt x="77633" y="97205"/>
                  </a:lnTo>
                  <a:lnTo>
                    <a:pt x="45974" y="97205"/>
                  </a:lnTo>
                  <a:lnTo>
                    <a:pt x="33695" y="94300"/>
                  </a:lnTo>
                  <a:lnTo>
                    <a:pt x="23745" y="86172"/>
                  </a:lnTo>
                  <a:lnTo>
                    <a:pt x="17077" y="73706"/>
                  </a:lnTo>
                  <a:lnTo>
                    <a:pt x="14643" y="57784"/>
                  </a:lnTo>
                  <a:lnTo>
                    <a:pt x="83375" y="57784"/>
                  </a:lnTo>
                  <a:lnTo>
                    <a:pt x="83375" y="47980"/>
                  </a:lnTo>
                  <a:lnTo>
                    <a:pt x="82957" y="45135"/>
                  </a:lnTo>
                  <a:lnTo>
                    <a:pt x="15024" y="45135"/>
                  </a:lnTo>
                  <a:lnTo>
                    <a:pt x="17513" y="31812"/>
                  </a:lnTo>
                  <a:lnTo>
                    <a:pt x="23101" y="21534"/>
                  </a:lnTo>
                  <a:lnTo>
                    <a:pt x="31765" y="14915"/>
                  </a:lnTo>
                  <a:lnTo>
                    <a:pt x="43484" y="12572"/>
                  </a:lnTo>
                  <a:lnTo>
                    <a:pt x="72217" y="12572"/>
                  </a:lnTo>
                  <a:lnTo>
                    <a:pt x="71488" y="11322"/>
                  </a:lnTo>
                  <a:lnTo>
                    <a:pt x="58675" y="2746"/>
                  </a:lnTo>
                  <a:lnTo>
                    <a:pt x="43103" y="0"/>
                  </a:lnTo>
                  <a:close/>
                </a:path>
                <a:path w="86995" h="109855">
                  <a:moveTo>
                    <a:pt x="75196" y="79311"/>
                  </a:moveTo>
                  <a:lnTo>
                    <a:pt x="69935" y="86731"/>
                  </a:lnTo>
                  <a:lnTo>
                    <a:pt x="63209" y="92368"/>
                  </a:lnTo>
                  <a:lnTo>
                    <a:pt x="55170" y="95951"/>
                  </a:lnTo>
                  <a:lnTo>
                    <a:pt x="45974" y="97205"/>
                  </a:lnTo>
                  <a:lnTo>
                    <a:pt x="77633" y="97205"/>
                  </a:lnTo>
                  <a:lnTo>
                    <a:pt x="80753" y="94135"/>
                  </a:lnTo>
                  <a:lnTo>
                    <a:pt x="86639" y="85242"/>
                  </a:lnTo>
                  <a:lnTo>
                    <a:pt x="75196" y="79311"/>
                  </a:lnTo>
                  <a:close/>
                </a:path>
                <a:path w="86995" h="109855">
                  <a:moveTo>
                    <a:pt x="72217" y="12572"/>
                  </a:moveTo>
                  <a:lnTo>
                    <a:pt x="43484" y="12572"/>
                  </a:lnTo>
                  <a:lnTo>
                    <a:pt x="54155" y="14915"/>
                  </a:lnTo>
                  <a:lnTo>
                    <a:pt x="62091" y="21534"/>
                  </a:lnTo>
                  <a:lnTo>
                    <a:pt x="67039" y="31812"/>
                  </a:lnTo>
                  <a:lnTo>
                    <a:pt x="68745" y="45135"/>
                  </a:lnTo>
                  <a:lnTo>
                    <a:pt x="82957" y="45135"/>
                  </a:lnTo>
                  <a:lnTo>
                    <a:pt x="80176" y="26231"/>
                  </a:lnTo>
                  <a:lnTo>
                    <a:pt x="72217" y="12572"/>
                  </a:lnTo>
                  <a:close/>
                </a:path>
              </a:pathLst>
            </a:custGeom>
            <a:solidFill>
              <a:srgbClr val="221F1F"/>
            </a:solidFill>
          </p:spPr>
          <p:txBody>
            <a:bodyPr wrap="square" lIns="0" tIns="0" rIns="0" bIns="0" rtlCol="0"/>
            <a:lstStyle/>
            <a:p>
              <a:endParaRPr sz="2400"/>
            </a:p>
          </p:txBody>
        </p:sp>
        <p:sp>
          <p:nvSpPr>
            <p:cNvPr id="12" name="object 12"/>
            <p:cNvSpPr/>
            <p:nvPr/>
          </p:nvSpPr>
          <p:spPr>
            <a:xfrm>
              <a:off x="10766500" y="1635037"/>
              <a:ext cx="49530" cy="107950"/>
            </a:xfrm>
            <a:custGeom>
              <a:avLst/>
              <a:gdLst/>
              <a:ahLst/>
              <a:cxnLst/>
              <a:rect l="l" t="t" r="r" b="b"/>
              <a:pathLst>
                <a:path w="49529" h="107950">
                  <a:moveTo>
                    <a:pt x="14541" y="1612"/>
                  </a:moveTo>
                  <a:lnTo>
                    <a:pt x="0" y="1612"/>
                  </a:lnTo>
                  <a:lnTo>
                    <a:pt x="0" y="107391"/>
                  </a:lnTo>
                  <a:lnTo>
                    <a:pt x="14541" y="107391"/>
                  </a:lnTo>
                  <a:lnTo>
                    <a:pt x="14541" y="48831"/>
                  </a:lnTo>
                  <a:lnTo>
                    <a:pt x="20359" y="34363"/>
                  </a:lnTo>
                  <a:lnTo>
                    <a:pt x="27719" y="23728"/>
                  </a:lnTo>
                  <a:lnTo>
                    <a:pt x="29342" y="22593"/>
                  </a:lnTo>
                  <a:lnTo>
                    <a:pt x="14541" y="22593"/>
                  </a:lnTo>
                  <a:lnTo>
                    <a:pt x="14541" y="1612"/>
                  </a:lnTo>
                  <a:close/>
                </a:path>
                <a:path w="49529" h="107950">
                  <a:moveTo>
                    <a:pt x="49364" y="0"/>
                  </a:moveTo>
                  <a:lnTo>
                    <a:pt x="37768" y="1490"/>
                  </a:lnTo>
                  <a:lnTo>
                    <a:pt x="28675" y="5857"/>
                  </a:lnTo>
                  <a:lnTo>
                    <a:pt x="21341" y="12944"/>
                  </a:lnTo>
                  <a:lnTo>
                    <a:pt x="15024" y="22593"/>
                  </a:lnTo>
                  <a:lnTo>
                    <a:pt x="29342" y="22593"/>
                  </a:lnTo>
                  <a:lnTo>
                    <a:pt x="37196" y="17100"/>
                  </a:lnTo>
                  <a:lnTo>
                    <a:pt x="49364" y="14655"/>
                  </a:lnTo>
                  <a:lnTo>
                    <a:pt x="49364" y="0"/>
                  </a:lnTo>
                  <a:close/>
                </a:path>
              </a:pathLst>
            </a:custGeom>
            <a:solidFill>
              <a:srgbClr val="221F1F"/>
            </a:solidFill>
          </p:spPr>
          <p:txBody>
            <a:bodyPr wrap="square" lIns="0" tIns="0" rIns="0" bIns="0" rtlCol="0"/>
            <a:lstStyle/>
            <a:p>
              <a:endParaRPr sz="2400"/>
            </a:p>
          </p:txBody>
        </p:sp>
        <p:sp>
          <p:nvSpPr>
            <p:cNvPr id="13" name="object 13"/>
            <p:cNvSpPr/>
            <p:nvPr/>
          </p:nvSpPr>
          <p:spPr>
            <a:xfrm>
              <a:off x="10838057" y="1634656"/>
              <a:ext cx="77470" cy="107950"/>
            </a:xfrm>
            <a:custGeom>
              <a:avLst/>
              <a:gdLst/>
              <a:ahLst/>
              <a:cxnLst/>
              <a:rect l="l" t="t" r="r" b="b"/>
              <a:pathLst>
                <a:path w="77470" h="107950">
                  <a:moveTo>
                    <a:pt x="14681" y="1993"/>
                  </a:moveTo>
                  <a:lnTo>
                    <a:pt x="0" y="1993"/>
                  </a:lnTo>
                  <a:lnTo>
                    <a:pt x="0" y="107772"/>
                  </a:lnTo>
                  <a:lnTo>
                    <a:pt x="14681" y="107772"/>
                  </a:lnTo>
                  <a:lnTo>
                    <a:pt x="14681" y="28702"/>
                  </a:lnTo>
                  <a:lnTo>
                    <a:pt x="20689" y="23154"/>
                  </a:lnTo>
                  <a:lnTo>
                    <a:pt x="28211" y="17946"/>
                  </a:lnTo>
                  <a:lnTo>
                    <a:pt x="31806" y="16281"/>
                  </a:lnTo>
                  <a:lnTo>
                    <a:pt x="14681" y="16281"/>
                  </a:lnTo>
                  <a:lnTo>
                    <a:pt x="14681" y="1993"/>
                  </a:lnTo>
                  <a:close/>
                </a:path>
                <a:path w="77470" h="107950">
                  <a:moveTo>
                    <a:pt x="71610" y="12573"/>
                  </a:moveTo>
                  <a:lnTo>
                    <a:pt x="45008" y="12573"/>
                  </a:lnTo>
                  <a:lnTo>
                    <a:pt x="52170" y="13528"/>
                  </a:lnTo>
                  <a:lnTo>
                    <a:pt x="57611" y="16683"/>
                  </a:lnTo>
                  <a:lnTo>
                    <a:pt x="61069" y="22468"/>
                  </a:lnTo>
                  <a:lnTo>
                    <a:pt x="62216" y="30848"/>
                  </a:lnTo>
                  <a:lnTo>
                    <a:pt x="62280" y="107772"/>
                  </a:lnTo>
                  <a:lnTo>
                    <a:pt x="76911" y="107772"/>
                  </a:lnTo>
                  <a:lnTo>
                    <a:pt x="76911" y="30848"/>
                  </a:lnTo>
                  <a:lnTo>
                    <a:pt x="74357" y="16427"/>
                  </a:lnTo>
                  <a:lnTo>
                    <a:pt x="71610" y="12573"/>
                  </a:lnTo>
                  <a:close/>
                </a:path>
                <a:path w="77470" h="107950">
                  <a:moveTo>
                    <a:pt x="46405" y="0"/>
                  </a:moveTo>
                  <a:lnTo>
                    <a:pt x="37632" y="1218"/>
                  </a:lnTo>
                  <a:lnTo>
                    <a:pt x="29371" y="4606"/>
                  </a:lnTo>
                  <a:lnTo>
                    <a:pt x="21792" y="9761"/>
                  </a:lnTo>
                  <a:lnTo>
                    <a:pt x="15062" y="16281"/>
                  </a:lnTo>
                  <a:lnTo>
                    <a:pt x="31806" y="16281"/>
                  </a:lnTo>
                  <a:lnTo>
                    <a:pt x="36550" y="14084"/>
                  </a:lnTo>
                  <a:lnTo>
                    <a:pt x="45008" y="12573"/>
                  </a:lnTo>
                  <a:lnTo>
                    <a:pt x="71610" y="12573"/>
                  </a:lnTo>
                  <a:lnTo>
                    <a:pt x="67559" y="6889"/>
                  </a:lnTo>
                  <a:lnTo>
                    <a:pt x="57810" y="1619"/>
                  </a:lnTo>
                  <a:lnTo>
                    <a:pt x="46405" y="0"/>
                  </a:lnTo>
                  <a:close/>
                </a:path>
              </a:pathLst>
            </a:custGeom>
            <a:solidFill>
              <a:srgbClr val="221F1F"/>
            </a:solidFill>
          </p:spPr>
          <p:txBody>
            <a:bodyPr wrap="square" lIns="0" tIns="0" rIns="0" bIns="0" rtlCol="0"/>
            <a:lstStyle/>
            <a:p>
              <a:endParaRPr sz="2400"/>
            </a:p>
          </p:txBody>
        </p:sp>
        <p:sp>
          <p:nvSpPr>
            <p:cNvPr id="14" name="object 14"/>
            <p:cNvSpPr/>
            <p:nvPr/>
          </p:nvSpPr>
          <p:spPr>
            <a:xfrm>
              <a:off x="10941616" y="1634652"/>
              <a:ext cx="81915" cy="109855"/>
            </a:xfrm>
            <a:custGeom>
              <a:avLst/>
              <a:gdLst/>
              <a:ahLst/>
              <a:cxnLst/>
              <a:rect l="l" t="t" r="r" b="b"/>
              <a:pathLst>
                <a:path w="81915" h="109855">
                  <a:moveTo>
                    <a:pt x="72399" y="12573"/>
                  </a:moveTo>
                  <a:lnTo>
                    <a:pt x="42964" y="12573"/>
                  </a:lnTo>
                  <a:lnTo>
                    <a:pt x="51667" y="13623"/>
                  </a:lnTo>
                  <a:lnTo>
                    <a:pt x="58556" y="16989"/>
                  </a:lnTo>
                  <a:lnTo>
                    <a:pt x="63088" y="22988"/>
                  </a:lnTo>
                  <a:lnTo>
                    <a:pt x="64675" y="31699"/>
                  </a:lnTo>
                  <a:lnTo>
                    <a:pt x="64719" y="37642"/>
                  </a:lnTo>
                  <a:lnTo>
                    <a:pt x="34788" y="44635"/>
                  </a:lnTo>
                  <a:lnTo>
                    <a:pt x="14743" y="53625"/>
                  </a:lnTo>
                  <a:lnTo>
                    <a:pt x="3506" y="65406"/>
                  </a:lnTo>
                  <a:lnTo>
                    <a:pt x="0" y="80772"/>
                  </a:lnTo>
                  <a:lnTo>
                    <a:pt x="2422" y="93454"/>
                  </a:lnTo>
                  <a:lnTo>
                    <a:pt x="8972" y="102547"/>
                  </a:lnTo>
                  <a:lnTo>
                    <a:pt x="18570" y="108023"/>
                  </a:lnTo>
                  <a:lnTo>
                    <a:pt x="30137" y="109855"/>
                  </a:lnTo>
                  <a:lnTo>
                    <a:pt x="41252" y="108390"/>
                  </a:lnTo>
                  <a:lnTo>
                    <a:pt x="50814" y="104562"/>
                  </a:lnTo>
                  <a:lnTo>
                    <a:pt x="58778" y="99214"/>
                  </a:lnTo>
                  <a:lnTo>
                    <a:pt x="60900" y="97193"/>
                  </a:lnTo>
                  <a:lnTo>
                    <a:pt x="23964" y="97193"/>
                  </a:lnTo>
                  <a:lnTo>
                    <a:pt x="14643" y="90728"/>
                  </a:lnTo>
                  <a:lnTo>
                    <a:pt x="42728" y="55790"/>
                  </a:lnTo>
                  <a:lnTo>
                    <a:pt x="64719" y="50609"/>
                  </a:lnTo>
                  <a:lnTo>
                    <a:pt x="79362" y="50609"/>
                  </a:lnTo>
                  <a:lnTo>
                    <a:pt x="79362" y="31699"/>
                  </a:lnTo>
                  <a:lnTo>
                    <a:pt x="76151" y="16952"/>
                  </a:lnTo>
                  <a:lnTo>
                    <a:pt x="72399" y="12573"/>
                  </a:lnTo>
                  <a:close/>
                </a:path>
                <a:path w="81915" h="109855">
                  <a:moveTo>
                    <a:pt x="79362" y="93192"/>
                  </a:moveTo>
                  <a:lnTo>
                    <a:pt x="65100" y="93192"/>
                  </a:lnTo>
                  <a:lnTo>
                    <a:pt x="66725" y="107772"/>
                  </a:lnTo>
                  <a:lnTo>
                    <a:pt x="81851" y="107772"/>
                  </a:lnTo>
                  <a:lnTo>
                    <a:pt x="80352" y="102298"/>
                  </a:lnTo>
                  <a:lnTo>
                    <a:pt x="79465" y="97193"/>
                  </a:lnTo>
                  <a:lnTo>
                    <a:pt x="79362" y="93192"/>
                  </a:lnTo>
                  <a:close/>
                </a:path>
                <a:path w="81915" h="109855">
                  <a:moveTo>
                    <a:pt x="79362" y="50609"/>
                  </a:moveTo>
                  <a:lnTo>
                    <a:pt x="64719" y="50609"/>
                  </a:lnTo>
                  <a:lnTo>
                    <a:pt x="64719" y="79692"/>
                  </a:lnTo>
                  <a:lnTo>
                    <a:pt x="57505" y="86563"/>
                  </a:lnTo>
                  <a:lnTo>
                    <a:pt x="49188" y="92119"/>
                  </a:lnTo>
                  <a:lnTo>
                    <a:pt x="40492" y="95837"/>
                  </a:lnTo>
                  <a:lnTo>
                    <a:pt x="32143" y="97193"/>
                  </a:lnTo>
                  <a:lnTo>
                    <a:pt x="60900" y="97193"/>
                  </a:lnTo>
                  <a:lnTo>
                    <a:pt x="65100" y="93192"/>
                  </a:lnTo>
                  <a:lnTo>
                    <a:pt x="79362" y="93192"/>
                  </a:lnTo>
                  <a:lnTo>
                    <a:pt x="79362" y="50609"/>
                  </a:lnTo>
                  <a:close/>
                </a:path>
                <a:path w="81915" h="109855">
                  <a:moveTo>
                    <a:pt x="42722" y="0"/>
                  </a:moveTo>
                  <a:lnTo>
                    <a:pt x="29078" y="1771"/>
                  </a:lnTo>
                  <a:lnTo>
                    <a:pt x="17957" y="6588"/>
                  </a:lnTo>
                  <a:lnTo>
                    <a:pt x="9304" y="13705"/>
                  </a:lnTo>
                  <a:lnTo>
                    <a:pt x="3060" y="22377"/>
                  </a:lnTo>
                  <a:lnTo>
                    <a:pt x="15875" y="29083"/>
                  </a:lnTo>
                  <a:lnTo>
                    <a:pt x="19030" y="23476"/>
                  </a:lnTo>
                  <a:lnTo>
                    <a:pt x="24395" y="18137"/>
                  </a:lnTo>
                  <a:lnTo>
                    <a:pt x="32271" y="14143"/>
                  </a:lnTo>
                  <a:lnTo>
                    <a:pt x="42964" y="12573"/>
                  </a:lnTo>
                  <a:lnTo>
                    <a:pt x="72399" y="12573"/>
                  </a:lnTo>
                  <a:lnTo>
                    <a:pt x="67748" y="7143"/>
                  </a:lnTo>
                  <a:lnTo>
                    <a:pt x="55991" y="1688"/>
                  </a:lnTo>
                  <a:lnTo>
                    <a:pt x="42722" y="0"/>
                  </a:lnTo>
                  <a:close/>
                </a:path>
              </a:pathLst>
            </a:custGeom>
            <a:solidFill>
              <a:srgbClr val="221F1F"/>
            </a:solidFill>
          </p:spPr>
          <p:txBody>
            <a:bodyPr wrap="square" lIns="0" tIns="0" rIns="0" bIns="0" rtlCol="0"/>
            <a:lstStyle/>
            <a:p>
              <a:endParaRPr sz="2400"/>
            </a:p>
          </p:txBody>
        </p:sp>
        <p:sp>
          <p:nvSpPr>
            <p:cNvPr id="15" name="object 15"/>
            <p:cNvSpPr/>
            <p:nvPr/>
          </p:nvSpPr>
          <p:spPr>
            <a:xfrm>
              <a:off x="11038486" y="1601865"/>
              <a:ext cx="57150" cy="142875"/>
            </a:xfrm>
            <a:custGeom>
              <a:avLst/>
              <a:gdLst/>
              <a:ahLst/>
              <a:cxnLst/>
              <a:rect l="l" t="t" r="r" b="b"/>
              <a:pathLst>
                <a:path w="57150" h="142875">
                  <a:moveTo>
                    <a:pt x="31953" y="47447"/>
                  </a:moveTo>
                  <a:lnTo>
                    <a:pt x="17310" y="47447"/>
                  </a:lnTo>
                  <a:lnTo>
                    <a:pt x="17310" y="125133"/>
                  </a:lnTo>
                  <a:lnTo>
                    <a:pt x="18604" y="133532"/>
                  </a:lnTo>
                  <a:lnTo>
                    <a:pt x="22642" y="138923"/>
                  </a:lnTo>
                  <a:lnTo>
                    <a:pt x="29659" y="141797"/>
                  </a:lnTo>
                  <a:lnTo>
                    <a:pt x="39890" y="142646"/>
                  </a:lnTo>
                  <a:lnTo>
                    <a:pt x="48450" y="142646"/>
                  </a:lnTo>
                  <a:lnTo>
                    <a:pt x="54343" y="141795"/>
                  </a:lnTo>
                  <a:lnTo>
                    <a:pt x="57010" y="141020"/>
                  </a:lnTo>
                  <a:lnTo>
                    <a:pt x="57010" y="129984"/>
                  </a:lnTo>
                  <a:lnTo>
                    <a:pt x="35445" y="129984"/>
                  </a:lnTo>
                  <a:lnTo>
                    <a:pt x="31953" y="127596"/>
                  </a:lnTo>
                  <a:lnTo>
                    <a:pt x="31953" y="47447"/>
                  </a:lnTo>
                  <a:close/>
                </a:path>
                <a:path w="57150" h="142875">
                  <a:moveTo>
                    <a:pt x="57010" y="128993"/>
                  </a:moveTo>
                  <a:lnTo>
                    <a:pt x="53086" y="129603"/>
                  </a:lnTo>
                  <a:lnTo>
                    <a:pt x="48831" y="129984"/>
                  </a:lnTo>
                  <a:lnTo>
                    <a:pt x="57010" y="129984"/>
                  </a:lnTo>
                  <a:lnTo>
                    <a:pt x="57010" y="128993"/>
                  </a:lnTo>
                  <a:close/>
                </a:path>
                <a:path w="57150" h="142875">
                  <a:moveTo>
                    <a:pt x="56349" y="34785"/>
                  </a:moveTo>
                  <a:lnTo>
                    <a:pt x="0" y="34785"/>
                  </a:lnTo>
                  <a:lnTo>
                    <a:pt x="0" y="47447"/>
                  </a:lnTo>
                  <a:lnTo>
                    <a:pt x="56349" y="47447"/>
                  </a:lnTo>
                  <a:lnTo>
                    <a:pt x="56349" y="34785"/>
                  </a:lnTo>
                  <a:close/>
                </a:path>
                <a:path w="57150" h="142875">
                  <a:moveTo>
                    <a:pt x="31953" y="0"/>
                  </a:moveTo>
                  <a:lnTo>
                    <a:pt x="17310" y="0"/>
                  </a:lnTo>
                  <a:lnTo>
                    <a:pt x="17310" y="34785"/>
                  </a:lnTo>
                  <a:lnTo>
                    <a:pt x="31953" y="34785"/>
                  </a:lnTo>
                  <a:lnTo>
                    <a:pt x="31953" y="0"/>
                  </a:lnTo>
                  <a:close/>
                </a:path>
              </a:pathLst>
            </a:custGeom>
            <a:solidFill>
              <a:srgbClr val="221F1F"/>
            </a:solidFill>
          </p:spPr>
          <p:txBody>
            <a:bodyPr wrap="square" lIns="0" tIns="0" rIns="0" bIns="0" rtlCol="0"/>
            <a:lstStyle/>
            <a:p>
              <a:endParaRPr sz="2400"/>
            </a:p>
          </p:txBody>
        </p:sp>
        <p:sp>
          <p:nvSpPr>
            <p:cNvPr id="16" name="object 16"/>
            <p:cNvSpPr/>
            <p:nvPr/>
          </p:nvSpPr>
          <p:spPr>
            <a:xfrm>
              <a:off x="11130851" y="1636648"/>
              <a:ext cx="0" cy="106045"/>
            </a:xfrm>
            <a:custGeom>
              <a:avLst/>
              <a:gdLst/>
              <a:ahLst/>
              <a:cxnLst/>
              <a:rect l="l" t="t" r="r" b="b"/>
              <a:pathLst>
                <a:path h="106044">
                  <a:moveTo>
                    <a:pt x="0" y="0"/>
                  </a:moveTo>
                  <a:lnTo>
                    <a:pt x="0" y="105778"/>
                  </a:lnTo>
                </a:path>
              </a:pathLst>
            </a:custGeom>
            <a:ln w="14630">
              <a:solidFill>
                <a:srgbClr val="221F1F"/>
              </a:solidFill>
            </a:ln>
          </p:spPr>
          <p:txBody>
            <a:bodyPr wrap="square" lIns="0" tIns="0" rIns="0" bIns="0" rtlCol="0"/>
            <a:lstStyle/>
            <a:p>
              <a:endParaRPr sz="2400"/>
            </a:p>
          </p:txBody>
        </p:sp>
        <p:sp>
          <p:nvSpPr>
            <p:cNvPr id="17" name="object 17"/>
            <p:cNvSpPr/>
            <p:nvPr/>
          </p:nvSpPr>
          <p:spPr>
            <a:xfrm>
              <a:off x="11123536" y="1602289"/>
              <a:ext cx="15240" cy="0"/>
            </a:xfrm>
            <a:custGeom>
              <a:avLst/>
              <a:gdLst/>
              <a:ahLst/>
              <a:cxnLst/>
              <a:rect l="l" t="t" r="r" b="b"/>
              <a:pathLst>
                <a:path w="15240">
                  <a:moveTo>
                    <a:pt x="0" y="0"/>
                  </a:moveTo>
                  <a:lnTo>
                    <a:pt x="14630" y="0"/>
                  </a:lnTo>
                </a:path>
              </a:pathLst>
            </a:custGeom>
            <a:ln w="17513">
              <a:solidFill>
                <a:srgbClr val="221F1F"/>
              </a:solidFill>
            </a:ln>
          </p:spPr>
          <p:txBody>
            <a:bodyPr wrap="square" lIns="0" tIns="0" rIns="0" bIns="0" rtlCol="0"/>
            <a:lstStyle/>
            <a:p>
              <a:endParaRPr sz="2400"/>
            </a:p>
          </p:txBody>
        </p:sp>
        <p:sp>
          <p:nvSpPr>
            <p:cNvPr id="18" name="object 18"/>
            <p:cNvSpPr/>
            <p:nvPr/>
          </p:nvSpPr>
          <p:spPr>
            <a:xfrm>
              <a:off x="11166623" y="1634650"/>
              <a:ext cx="86995" cy="109855"/>
            </a:xfrm>
            <a:custGeom>
              <a:avLst/>
              <a:gdLst/>
              <a:ahLst/>
              <a:cxnLst/>
              <a:rect l="l" t="t" r="r" b="b"/>
              <a:pathLst>
                <a:path w="86995" h="109855">
                  <a:moveTo>
                    <a:pt x="43395" y="0"/>
                  </a:moveTo>
                  <a:lnTo>
                    <a:pt x="24447" y="4284"/>
                  </a:lnTo>
                  <a:lnTo>
                    <a:pt x="10882" y="15997"/>
                  </a:lnTo>
                  <a:lnTo>
                    <a:pt x="2724" y="33427"/>
                  </a:lnTo>
                  <a:lnTo>
                    <a:pt x="0" y="54864"/>
                  </a:lnTo>
                  <a:lnTo>
                    <a:pt x="2724" y="76336"/>
                  </a:lnTo>
                  <a:lnTo>
                    <a:pt x="10882" y="93808"/>
                  </a:lnTo>
                  <a:lnTo>
                    <a:pt x="24447" y="105556"/>
                  </a:lnTo>
                  <a:lnTo>
                    <a:pt x="43395" y="109855"/>
                  </a:lnTo>
                  <a:lnTo>
                    <a:pt x="62371" y="105556"/>
                  </a:lnTo>
                  <a:lnTo>
                    <a:pt x="71995" y="97205"/>
                  </a:lnTo>
                  <a:lnTo>
                    <a:pt x="43395" y="97205"/>
                  </a:lnTo>
                  <a:lnTo>
                    <a:pt x="31522" y="94427"/>
                  </a:lnTo>
                  <a:lnTo>
                    <a:pt x="22477" y="86269"/>
                  </a:lnTo>
                  <a:lnTo>
                    <a:pt x="16715" y="72993"/>
                  </a:lnTo>
                  <a:lnTo>
                    <a:pt x="14693" y="54864"/>
                  </a:lnTo>
                  <a:lnTo>
                    <a:pt x="16715" y="36763"/>
                  </a:lnTo>
                  <a:lnTo>
                    <a:pt x="22477" y="23502"/>
                  </a:lnTo>
                  <a:lnTo>
                    <a:pt x="31522" y="15350"/>
                  </a:lnTo>
                  <a:lnTo>
                    <a:pt x="43395" y="12573"/>
                  </a:lnTo>
                  <a:lnTo>
                    <a:pt x="71952" y="12573"/>
                  </a:lnTo>
                  <a:lnTo>
                    <a:pt x="62371" y="4284"/>
                  </a:lnTo>
                  <a:lnTo>
                    <a:pt x="43395" y="0"/>
                  </a:lnTo>
                  <a:close/>
                </a:path>
                <a:path w="86995" h="109855">
                  <a:moveTo>
                    <a:pt x="71952" y="12573"/>
                  </a:moveTo>
                  <a:lnTo>
                    <a:pt x="43395" y="12573"/>
                  </a:lnTo>
                  <a:lnTo>
                    <a:pt x="55263" y="15350"/>
                  </a:lnTo>
                  <a:lnTo>
                    <a:pt x="64309" y="23502"/>
                  </a:lnTo>
                  <a:lnTo>
                    <a:pt x="70074" y="36763"/>
                  </a:lnTo>
                  <a:lnTo>
                    <a:pt x="72097" y="54864"/>
                  </a:lnTo>
                  <a:lnTo>
                    <a:pt x="70074" y="72993"/>
                  </a:lnTo>
                  <a:lnTo>
                    <a:pt x="64309" y="86269"/>
                  </a:lnTo>
                  <a:lnTo>
                    <a:pt x="55263" y="94427"/>
                  </a:lnTo>
                  <a:lnTo>
                    <a:pt x="43395" y="97205"/>
                  </a:lnTo>
                  <a:lnTo>
                    <a:pt x="71995" y="97205"/>
                  </a:lnTo>
                  <a:lnTo>
                    <a:pt x="75911" y="93808"/>
                  </a:lnTo>
                  <a:lnTo>
                    <a:pt x="84025" y="76336"/>
                  </a:lnTo>
                  <a:lnTo>
                    <a:pt x="86728" y="54864"/>
                  </a:lnTo>
                  <a:lnTo>
                    <a:pt x="84025" y="33427"/>
                  </a:lnTo>
                  <a:lnTo>
                    <a:pt x="75911" y="15997"/>
                  </a:lnTo>
                  <a:lnTo>
                    <a:pt x="71952" y="12573"/>
                  </a:lnTo>
                  <a:close/>
                </a:path>
              </a:pathLst>
            </a:custGeom>
            <a:solidFill>
              <a:srgbClr val="221F1F"/>
            </a:solidFill>
          </p:spPr>
          <p:txBody>
            <a:bodyPr wrap="square" lIns="0" tIns="0" rIns="0" bIns="0" rtlCol="0"/>
            <a:lstStyle/>
            <a:p>
              <a:endParaRPr sz="2400"/>
            </a:p>
          </p:txBody>
        </p:sp>
        <p:sp>
          <p:nvSpPr>
            <p:cNvPr id="19" name="object 19"/>
            <p:cNvSpPr/>
            <p:nvPr/>
          </p:nvSpPr>
          <p:spPr>
            <a:xfrm>
              <a:off x="11278999" y="1634656"/>
              <a:ext cx="77470" cy="107950"/>
            </a:xfrm>
            <a:custGeom>
              <a:avLst/>
              <a:gdLst/>
              <a:ahLst/>
              <a:cxnLst/>
              <a:rect l="l" t="t" r="r" b="b"/>
              <a:pathLst>
                <a:path w="77470" h="107950">
                  <a:moveTo>
                    <a:pt x="14630" y="1993"/>
                  </a:moveTo>
                  <a:lnTo>
                    <a:pt x="0" y="1993"/>
                  </a:lnTo>
                  <a:lnTo>
                    <a:pt x="0" y="107772"/>
                  </a:lnTo>
                  <a:lnTo>
                    <a:pt x="14630" y="107772"/>
                  </a:lnTo>
                  <a:lnTo>
                    <a:pt x="14630" y="28702"/>
                  </a:lnTo>
                  <a:lnTo>
                    <a:pt x="20651" y="23154"/>
                  </a:lnTo>
                  <a:lnTo>
                    <a:pt x="28194" y="17946"/>
                  </a:lnTo>
                  <a:lnTo>
                    <a:pt x="31790" y="16281"/>
                  </a:lnTo>
                  <a:lnTo>
                    <a:pt x="14630" y="16281"/>
                  </a:lnTo>
                  <a:lnTo>
                    <a:pt x="14630" y="1993"/>
                  </a:lnTo>
                  <a:close/>
                </a:path>
                <a:path w="77470" h="107950">
                  <a:moveTo>
                    <a:pt x="71597" y="12573"/>
                  </a:moveTo>
                  <a:lnTo>
                    <a:pt x="44958" y="12573"/>
                  </a:lnTo>
                  <a:lnTo>
                    <a:pt x="52114" y="13528"/>
                  </a:lnTo>
                  <a:lnTo>
                    <a:pt x="57556" y="16683"/>
                  </a:lnTo>
                  <a:lnTo>
                    <a:pt x="61017" y="22468"/>
                  </a:lnTo>
                  <a:lnTo>
                    <a:pt x="62165" y="30848"/>
                  </a:lnTo>
                  <a:lnTo>
                    <a:pt x="62230" y="107772"/>
                  </a:lnTo>
                  <a:lnTo>
                    <a:pt x="76911" y="107772"/>
                  </a:lnTo>
                  <a:lnTo>
                    <a:pt x="76911" y="30848"/>
                  </a:lnTo>
                  <a:lnTo>
                    <a:pt x="74349" y="16427"/>
                  </a:lnTo>
                  <a:lnTo>
                    <a:pt x="71597" y="12573"/>
                  </a:lnTo>
                  <a:close/>
                </a:path>
                <a:path w="77470" h="107950">
                  <a:moveTo>
                    <a:pt x="46443" y="0"/>
                  </a:moveTo>
                  <a:lnTo>
                    <a:pt x="37633" y="1218"/>
                  </a:lnTo>
                  <a:lnTo>
                    <a:pt x="29378" y="4606"/>
                  </a:lnTo>
                  <a:lnTo>
                    <a:pt x="21822" y="9761"/>
                  </a:lnTo>
                  <a:lnTo>
                    <a:pt x="15113" y="16281"/>
                  </a:lnTo>
                  <a:lnTo>
                    <a:pt x="31790" y="16281"/>
                  </a:lnTo>
                  <a:lnTo>
                    <a:pt x="36536" y="14084"/>
                  </a:lnTo>
                  <a:lnTo>
                    <a:pt x="44958" y="12573"/>
                  </a:lnTo>
                  <a:lnTo>
                    <a:pt x="71597" y="12573"/>
                  </a:lnTo>
                  <a:lnTo>
                    <a:pt x="67540" y="6889"/>
                  </a:lnTo>
                  <a:lnTo>
                    <a:pt x="57799" y="1619"/>
                  </a:lnTo>
                  <a:lnTo>
                    <a:pt x="46443" y="0"/>
                  </a:lnTo>
                  <a:close/>
                </a:path>
              </a:pathLst>
            </a:custGeom>
            <a:solidFill>
              <a:srgbClr val="221F1F"/>
            </a:solidFill>
          </p:spPr>
          <p:txBody>
            <a:bodyPr wrap="square" lIns="0" tIns="0" rIns="0" bIns="0" rtlCol="0"/>
            <a:lstStyle/>
            <a:p>
              <a:endParaRPr sz="2400"/>
            </a:p>
          </p:txBody>
        </p:sp>
        <p:sp>
          <p:nvSpPr>
            <p:cNvPr id="20" name="object 20"/>
            <p:cNvSpPr/>
            <p:nvPr/>
          </p:nvSpPr>
          <p:spPr>
            <a:xfrm>
              <a:off x="11382601" y="1634652"/>
              <a:ext cx="81915" cy="109855"/>
            </a:xfrm>
            <a:custGeom>
              <a:avLst/>
              <a:gdLst/>
              <a:ahLst/>
              <a:cxnLst/>
              <a:rect l="l" t="t" r="r" b="b"/>
              <a:pathLst>
                <a:path w="81915" h="109855">
                  <a:moveTo>
                    <a:pt x="72399" y="12573"/>
                  </a:moveTo>
                  <a:lnTo>
                    <a:pt x="42862" y="12573"/>
                  </a:lnTo>
                  <a:lnTo>
                    <a:pt x="51624" y="13623"/>
                  </a:lnTo>
                  <a:lnTo>
                    <a:pt x="58543" y="16989"/>
                  </a:lnTo>
                  <a:lnTo>
                    <a:pt x="63086" y="22988"/>
                  </a:lnTo>
                  <a:lnTo>
                    <a:pt x="64675" y="31699"/>
                  </a:lnTo>
                  <a:lnTo>
                    <a:pt x="64719" y="37642"/>
                  </a:lnTo>
                  <a:lnTo>
                    <a:pt x="34750" y="44635"/>
                  </a:lnTo>
                  <a:lnTo>
                    <a:pt x="14709" y="53625"/>
                  </a:lnTo>
                  <a:lnTo>
                    <a:pt x="3493" y="65406"/>
                  </a:lnTo>
                  <a:lnTo>
                    <a:pt x="0" y="80772"/>
                  </a:lnTo>
                  <a:lnTo>
                    <a:pt x="2407" y="93454"/>
                  </a:lnTo>
                  <a:lnTo>
                    <a:pt x="8928" y="102547"/>
                  </a:lnTo>
                  <a:lnTo>
                    <a:pt x="18505" y="108023"/>
                  </a:lnTo>
                  <a:lnTo>
                    <a:pt x="30086" y="109855"/>
                  </a:lnTo>
                  <a:lnTo>
                    <a:pt x="41231" y="108390"/>
                  </a:lnTo>
                  <a:lnTo>
                    <a:pt x="50807" y="104562"/>
                  </a:lnTo>
                  <a:lnTo>
                    <a:pt x="58777" y="99214"/>
                  </a:lnTo>
                  <a:lnTo>
                    <a:pt x="60899" y="97193"/>
                  </a:lnTo>
                  <a:lnTo>
                    <a:pt x="23964" y="97193"/>
                  </a:lnTo>
                  <a:lnTo>
                    <a:pt x="14643" y="90728"/>
                  </a:lnTo>
                  <a:lnTo>
                    <a:pt x="42712" y="55790"/>
                  </a:lnTo>
                  <a:lnTo>
                    <a:pt x="64719" y="50609"/>
                  </a:lnTo>
                  <a:lnTo>
                    <a:pt x="79362" y="50609"/>
                  </a:lnTo>
                  <a:lnTo>
                    <a:pt x="79362" y="31699"/>
                  </a:lnTo>
                  <a:lnTo>
                    <a:pt x="76151" y="16952"/>
                  </a:lnTo>
                  <a:lnTo>
                    <a:pt x="72399" y="12573"/>
                  </a:lnTo>
                  <a:close/>
                </a:path>
                <a:path w="81915" h="109855">
                  <a:moveTo>
                    <a:pt x="79362" y="93192"/>
                  </a:moveTo>
                  <a:lnTo>
                    <a:pt x="65100" y="93192"/>
                  </a:lnTo>
                  <a:lnTo>
                    <a:pt x="66725" y="107772"/>
                  </a:lnTo>
                  <a:lnTo>
                    <a:pt x="81749" y="107772"/>
                  </a:lnTo>
                  <a:lnTo>
                    <a:pt x="80365" y="102298"/>
                  </a:lnTo>
                  <a:lnTo>
                    <a:pt x="79467" y="97193"/>
                  </a:lnTo>
                  <a:lnTo>
                    <a:pt x="79362" y="93192"/>
                  </a:lnTo>
                  <a:close/>
                </a:path>
                <a:path w="81915" h="109855">
                  <a:moveTo>
                    <a:pt x="79362" y="50609"/>
                  </a:moveTo>
                  <a:lnTo>
                    <a:pt x="64719" y="50609"/>
                  </a:lnTo>
                  <a:lnTo>
                    <a:pt x="64719" y="79692"/>
                  </a:lnTo>
                  <a:lnTo>
                    <a:pt x="57505" y="86563"/>
                  </a:lnTo>
                  <a:lnTo>
                    <a:pt x="49188" y="92119"/>
                  </a:lnTo>
                  <a:lnTo>
                    <a:pt x="40492" y="95837"/>
                  </a:lnTo>
                  <a:lnTo>
                    <a:pt x="32143" y="97193"/>
                  </a:lnTo>
                  <a:lnTo>
                    <a:pt x="60899" y="97193"/>
                  </a:lnTo>
                  <a:lnTo>
                    <a:pt x="65100" y="93192"/>
                  </a:lnTo>
                  <a:lnTo>
                    <a:pt x="79362" y="93192"/>
                  </a:lnTo>
                  <a:lnTo>
                    <a:pt x="79362" y="50609"/>
                  </a:lnTo>
                  <a:close/>
                </a:path>
                <a:path w="81915" h="109855">
                  <a:moveTo>
                    <a:pt x="42722" y="0"/>
                  </a:moveTo>
                  <a:lnTo>
                    <a:pt x="29028" y="1771"/>
                  </a:lnTo>
                  <a:lnTo>
                    <a:pt x="17900" y="6588"/>
                  </a:lnTo>
                  <a:lnTo>
                    <a:pt x="9268" y="13705"/>
                  </a:lnTo>
                  <a:lnTo>
                    <a:pt x="3060" y="22377"/>
                  </a:lnTo>
                  <a:lnTo>
                    <a:pt x="15786" y="29083"/>
                  </a:lnTo>
                  <a:lnTo>
                    <a:pt x="18941" y="23476"/>
                  </a:lnTo>
                  <a:lnTo>
                    <a:pt x="24304" y="18137"/>
                  </a:lnTo>
                  <a:lnTo>
                    <a:pt x="32177" y="14143"/>
                  </a:lnTo>
                  <a:lnTo>
                    <a:pt x="42862" y="12573"/>
                  </a:lnTo>
                  <a:lnTo>
                    <a:pt x="72399" y="12573"/>
                  </a:lnTo>
                  <a:lnTo>
                    <a:pt x="67748" y="7143"/>
                  </a:lnTo>
                  <a:lnTo>
                    <a:pt x="55991" y="1688"/>
                  </a:lnTo>
                  <a:lnTo>
                    <a:pt x="42722" y="0"/>
                  </a:lnTo>
                  <a:close/>
                </a:path>
              </a:pathLst>
            </a:custGeom>
            <a:solidFill>
              <a:srgbClr val="221F1F"/>
            </a:solidFill>
          </p:spPr>
          <p:txBody>
            <a:bodyPr wrap="square" lIns="0" tIns="0" rIns="0" bIns="0" rtlCol="0"/>
            <a:lstStyle/>
            <a:p>
              <a:endParaRPr sz="2400"/>
            </a:p>
          </p:txBody>
        </p:sp>
        <p:sp>
          <p:nvSpPr>
            <p:cNvPr id="21" name="object 21"/>
            <p:cNvSpPr/>
            <p:nvPr/>
          </p:nvSpPr>
          <p:spPr>
            <a:xfrm>
              <a:off x="11504003" y="1595539"/>
              <a:ext cx="0" cy="147320"/>
            </a:xfrm>
            <a:custGeom>
              <a:avLst/>
              <a:gdLst/>
              <a:ahLst/>
              <a:cxnLst/>
              <a:rect l="l" t="t" r="r" b="b"/>
              <a:pathLst>
                <a:path h="147319">
                  <a:moveTo>
                    <a:pt x="0" y="0"/>
                  </a:moveTo>
                  <a:lnTo>
                    <a:pt x="0" y="146888"/>
                  </a:lnTo>
                </a:path>
              </a:pathLst>
            </a:custGeom>
            <a:ln w="14630">
              <a:solidFill>
                <a:srgbClr val="221F1F"/>
              </a:solidFill>
            </a:ln>
          </p:spPr>
          <p:txBody>
            <a:bodyPr wrap="square" lIns="0" tIns="0" rIns="0" bIns="0" rtlCol="0"/>
            <a:lstStyle/>
            <a:p>
              <a:endParaRPr sz="2400"/>
            </a:p>
          </p:txBody>
        </p:sp>
        <p:sp>
          <p:nvSpPr>
            <p:cNvPr id="22" name="object 22"/>
            <p:cNvSpPr/>
            <p:nvPr/>
          </p:nvSpPr>
          <p:spPr>
            <a:xfrm>
              <a:off x="10423766" y="1966501"/>
              <a:ext cx="86360" cy="0"/>
            </a:xfrm>
            <a:custGeom>
              <a:avLst/>
              <a:gdLst/>
              <a:ahLst/>
              <a:cxnLst/>
              <a:rect l="l" t="t" r="r" b="b"/>
              <a:pathLst>
                <a:path w="86359">
                  <a:moveTo>
                    <a:pt x="0" y="0"/>
                  </a:moveTo>
                  <a:lnTo>
                    <a:pt x="85864" y="0"/>
                  </a:lnTo>
                </a:path>
              </a:pathLst>
            </a:custGeom>
            <a:ln w="13970">
              <a:solidFill>
                <a:srgbClr val="221F1F"/>
              </a:solidFill>
            </a:ln>
          </p:spPr>
          <p:txBody>
            <a:bodyPr wrap="square" lIns="0" tIns="0" rIns="0" bIns="0" rtlCol="0"/>
            <a:lstStyle/>
            <a:p>
              <a:endParaRPr sz="2400"/>
            </a:p>
          </p:txBody>
        </p:sp>
        <p:sp>
          <p:nvSpPr>
            <p:cNvPr id="23" name="object 23"/>
            <p:cNvSpPr/>
            <p:nvPr/>
          </p:nvSpPr>
          <p:spPr>
            <a:xfrm>
              <a:off x="10431919" y="1826166"/>
              <a:ext cx="0" cy="133350"/>
            </a:xfrm>
            <a:custGeom>
              <a:avLst/>
              <a:gdLst/>
              <a:ahLst/>
              <a:cxnLst/>
              <a:rect l="l" t="t" r="r" b="b"/>
              <a:pathLst>
                <a:path h="133350">
                  <a:moveTo>
                    <a:pt x="0" y="0"/>
                  </a:moveTo>
                  <a:lnTo>
                    <a:pt x="0" y="133350"/>
                  </a:lnTo>
                </a:path>
              </a:pathLst>
            </a:custGeom>
            <a:ln w="16306">
              <a:solidFill>
                <a:srgbClr val="221F1F"/>
              </a:solidFill>
            </a:ln>
          </p:spPr>
          <p:txBody>
            <a:bodyPr wrap="square" lIns="0" tIns="0" rIns="0" bIns="0" rtlCol="0"/>
            <a:lstStyle/>
            <a:p>
              <a:endParaRPr sz="2400"/>
            </a:p>
          </p:txBody>
        </p:sp>
        <p:sp>
          <p:nvSpPr>
            <p:cNvPr id="24" name="object 24"/>
            <p:cNvSpPr/>
            <p:nvPr/>
          </p:nvSpPr>
          <p:spPr>
            <a:xfrm>
              <a:off x="10523453" y="1865713"/>
              <a:ext cx="81915" cy="109855"/>
            </a:xfrm>
            <a:custGeom>
              <a:avLst/>
              <a:gdLst/>
              <a:ahLst/>
              <a:cxnLst/>
              <a:rect l="l" t="t" r="r" b="b"/>
              <a:pathLst>
                <a:path w="81915" h="109855">
                  <a:moveTo>
                    <a:pt x="72441" y="12573"/>
                  </a:moveTo>
                  <a:lnTo>
                    <a:pt x="42951" y="12573"/>
                  </a:lnTo>
                  <a:lnTo>
                    <a:pt x="51662" y="13623"/>
                  </a:lnTo>
                  <a:lnTo>
                    <a:pt x="58554" y="16987"/>
                  </a:lnTo>
                  <a:lnTo>
                    <a:pt x="63087" y="22983"/>
                  </a:lnTo>
                  <a:lnTo>
                    <a:pt x="64677" y="31699"/>
                  </a:lnTo>
                  <a:lnTo>
                    <a:pt x="64719" y="37642"/>
                  </a:lnTo>
                  <a:lnTo>
                    <a:pt x="34788" y="44629"/>
                  </a:lnTo>
                  <a:lnTo>
                    <a:pt x="14743" y="53620"/>
                  </a:lnTo>
                  <a:lnTo>
                    <a:pt x="3506" y="65405"/>
                  </a:lnTo>
                  <a:lnTo>
                    <a:pt x="0" y="80772"/>
                  </a:lnTo>
                  <a:lnTo>
                    <a:pt x="2421" y="93454"/>
                  </a:lnTo>
                  <a:lnTo>
                    <a:pt x="8972" y="102547"/>
                  </a:lnTo>
                  <a:lnTo>
                    <a:pt x="18580" y="108023"/>
                  </a:lnTo>
                  <a:lnTo>
                    <a:pt x="30175" y="109855"/>
                  </a:lnTo>
                  <a:lnTo>
                    <a:pt x="41275" y="108389"/>
                  </a:lnTo>
                  <a:lnTo>
                    <a:pt x="50847" y="104552"/>
                  </a:lnTo>
                  <a:lnTo>
                    <a:pt x="58814" y="99182"/>
                  </a:lnTo>
                  <a:lnTo>
                    <a:pt x="60862" y="97205"/>
                  </a:lnTo>
                  <a:lnTo>
                    <a:pt x="24003" y="97205"/>
                  </a:lnTo>
                  <a:lnTo>
                    <a:pt x="14681" y="90716"/>
                  </a:lnTo>
                  <a:lnTo>
                    <a:pt x="42750" y="55787"/>
                  </a:lnTo>
                  <a:lnTo>
                    <a:pt x="64719" y="50609"/>
                  </a:lnTo>
                  <a:lnTo>
                    <a:pt x="79400" y="50609"/>
                  </a:lnTo>
                  <a:lnTo>
                    <a:pt x="79400" y="31699"/>
                  </a:lnTo>
                  <a:lnTo>
                    <a:pt x="76191" y="16952"/>
                  </a:lnTo>
                  <a:lnTo>
                    <a:pt x="72441" y="12573"/>
                  </a:lnTo>
                  <a:close/>
                </a:path>
                <a:path w="81915" h="109855">
                  <a:moveTo>
                    <a:pt x="79400" y="93116"/>
                  </a:moveTo>
                  <a:lnTo>
                    <a:pt x="65100" y="93116"/>
                  </a:lnTo>
                  <a:lnTo>
                    <a:pt x="66827" y="107772"/>
                  </a:lnTo>
                  <a:lnTo>
                    <a:pt x="81838" y="107772"/>
                  </a:lnTo>
                  <a:lnTo>
                    <a:pt x="80403" y="102298"/>
                  </a:lnTo>
                  <a:lnTo>
                    <a:pt x="79507" y="97205"/>
                  </a:lnTo>
                  <a:lnTo>
                    <a:pt x="79400" y="93116"/>
                  </a:lnTo>
                  <a:close/>
                </a:path>
                <a:path w="81915" h="109855">
                  <a:moveTo>
                    <a:pt x="79400" y="50609"/>
                  </a:moveTo>
                  <a:lnTo>
                    <a:pt x="64719" y="50609"/>
                  </a:lnTo>
                  <a:lnTo>
                    <a:pt x="64719" y="79692"/>
                  </a:lnTo>
                  <a:lnTo>
                    <a:pt x="57511" y="86565"/>
                  </a:lnTo>
                  <a:lnTo>
                    <a:pt x="49207" y="92125"/>
                  </a:lnTo>
                  <a:lnTo>
                    <a:pt x="40525" y="95848"/>
                  </a:lnTo>
                  <a:lnTo>
                    <a:pt x="32181" y="97205"/>
                  </a:lnTo>
                  <a:lnTo>
                    <a:pt x="60862" y="97205"/>
                  </a:lnTo>
                  <a:lnTo>
                    <a:pt x="65100" y="93116"/>
                  </a:lnTo>
                  <a:lnTo>
                    <a:pt x="79400" y="93116"/>
                  </a:lnTo>
                  <a:lnTo>
                    <a:pt x="79400" y="50609"/>
                  </a:lnTo>
                  <a:close/>
                </a:path>
                <a:path w="81915" h="109855">
                  <a:moveTo>
                    <a:pt x="42760" y="0"/>
                  </a:moveTo>
                  <a:lnTo>
                    <a:pt x="29110" y="1771"/>
                  </a:lnTo>
                  <a:lnTo>
                    <a:pt x="17981" y="6586"/>
                  </a:lnTo>
                  <a:lnTo>
                    <a:pt x="9326" y="13699"/>
                  </a:lnTo>
                  <a:lnTo>
                    <a:pt x="3098" y="22364"/>
                  </a:lnTo>
                  <a:lnTo>
                    <a:pt x="15875" y="29083"/>
                  </a:lnTo>
                  <a:lnTo>
                    <a:pt x="19028" y="23508"/>
                  </a:lnTo>
                  <a:lnTo>
                    <a:pt x="24388" y="18165"/>
                  </a:lnTo>
                  <a:lnTo>
                    <a:pt x="32260" y="14154"/>
                  </a:lnTo>
                  <a:lnTo>
                    <a:pt x="42951" y="12573"/>
                  </a:lnTo>
                  <a:lnTo>
                    <a:pt x="72441" y="12573"/>
                  </a:lnTo>
                  <a:lnTo>
                    <a:pt x="67791" y="7143"/>
                  </a:lnTo>
                  <a:lnTo>
                    <a:pt x="56034" y="1688"/>
                  </a:lnTo>
                  <a:lnTo>
                    <a:pt x="42760" y="0"/>
                  </a:lnTo>
                  <a:close/>
                </a:path>
              </a:pathLst>
            </a:custGeom>
            <a:solidFill>
              <a:srgbClr val="221F1F"/>
            </a:solidFill>
          </p:spPr>
          <p:txBody>
            <a:bodyPr wrap="square" lIns="0" tIns="0" rIns="0" bIns="0" rtlCol="0"/>
            <a:lstStyle/>
            <a:p>
              <a:endParaRPr sz="2400"/>
            </a:p>
          </p:txBody>
        </p:sp>
        <p:sp>
          <p:nvSpPr>
            <p:cNvPr id="25" name="object 25"/>
            <p:cNvSpPr/>
            <p:nvPr/>
          </p:nvSpPr>
          <p:spPr>
            <a:xfrm>
              <a:off x="10633761" y="1826677"/>
              <a:ext cx="86995" cy="149225"/>
            </a:xfrm>
            <a:custGeom>
              <a:avLst/>
              <a:gdLst/>
              <a:ahLst/>
              <a:cxnLst/>
              <a:rect l="l" t="t" r="r" b="b"/>
              <a:pathLst>
                <a:path w="86995" h="149225">
                  <a:moveTo>
                    <a:pt x="36880" y="135623"/>
                  </a:moveTo>
                  <a:lnTo>
                    <a:pt x="12814" y="135623"/>
                  </a:lnTo>
                  <a:lnTo>
                    <a:pt x="19419" y="141050"/>
                  </a:lnTo>
                  <a:lnTo>
                    <a:pt x="26555" y="145240"/>
                  </a:lnTo>
                  <a:lnTo>
                    <a:pt x="34463" y="147939"/>
                  </a:lnTo>
                  <a:lnTo>
                    <a:pt x="43383" y="148894"/>
                  </a:lnTo>
                  <a:lnTo>
                    <a:pt x="58016" y="146257"/>
                  </a:lnTo>
                  <a:lnTo>
                    <a:pt x="72020" y="137285"/>
                  </a:lnTo>
                  <a:lnTo>
                    <a:pt x="72666" y="136245"/>
                  </a:lnTo>
                  <a:lnTo>
                    <a:pt x="42138" y="136245"/>
                  </a:lnTo>
                  <a:lnTo>
                    <a:pt x="36880" y="135623"/>
                  </a:lnTo>
                  <a:close/>
                </a:path>
                <a:path w="86995" h="149225">
                  <a:moveTo>
                    <a:pt x="15443" y="0"/>
                  </a:moveTo>
                  <a:lnTo>
                    <a:pt x="863" y="0"/>
                  </a:lnTo>
                  <a:lnTo>
                    <a:pt x="941" y="132965"/>
                  </a:lnTo>
                  <a:lnTo>
                    <a:pt x="1244" y="139103"/>
                  </a:lnTo>
                  <a:lnTo>
                    <a:pt x="0" y="146812"/>
                  </a:lnTo>
                  <a:lnTo>
                    <a:pt x="10185" y="146812"/>
                  </a:lnTo>
                  <a:lnTo>
                    <a:pt x="12814" y="135623"/>
                  </a:lnTo>
                  <a:lnTo>
                    <a:pt x="36880" y="135623"/>
                  </a:lnTo>
                  <a:lnTo>
                    <a:pt x="35495" y="135459"/>
                  </a:lnTo>
                  <a:lnTo>
                    <a:pt x="29200" y="132965"/>
                  </a:lnTo>
                  <a:lnTo>
                    <a:pt x="22700" y="128562"/>
                  </a:lnTo>
                  <a:lnTo>
                    <a:pt x="15443" y="122047"/>
                  </a:lnTo>
                  <a:lnTo>
                    <a:pt x="15443" y="66268"/>
                  </a:lnTo>
                  <a:lnTo>
                    <a:pt x="21739" y="60303"/>
                  </a:lnTo>
                  <a:lnTo>
                    <a:pt x="28505" y="55673"/>
                  </a:lnTo>
                  <a:lnTo>
                    <a:pt x="35413" y="52677"/>
                  </a:lnTo>
                  <a:lnTo>
                    <a:pt x="42138" y="51612"/>
                  </a:lnTo>
                  <a:lnTo>
                    <a:pt x="72441" y="51612"/>
                  </a:lnTo>
                  <a:lnTo>
                    <a:pt x="72199" y="51219"/>
                  </a:lnTo>
                  <a:lnTo>
                    <a:pt x="15443" y="51219"/>
                  </a:lnTo>
                  <a:lnTo>
                    <a:pt x="15443" y="0"/>
                  </a:lnTo>
                  <a:close/>
                </a:path>
                <a:path w="86995" h="149225">
                  <a:moveTo>
                    <a:pt x="72441" y="51612"/>
                  </a:moveTo>
                  <a:lnTo>
                    <a:pt x="42138" y="51612"/>
                  </a:lnTo>
                  <a:lnTo>
                    <a:pt x="54022" y="53859"/>
                  </a:lnTo>
                  <a:lnTo>
                    <a:pt x="63511" y="61198"/>
                  </a:lnTo>
                  <a:lnTo>
                    <a:pt x="69797" y="74522"/>
                  </a:lnTo>
                  <a:lnTo>
                    <a:pt x="72072" y="94729"/>
                  </a:lnTo>
                  <a:lnTo>
                    <a:pt x="69965" y="112542"/>
                  </a:lnTo>
                  <a:lnTo>
                    <a:pt x="63958" y="125555"/>
                  </a:lnTo>
                  <a:lnTo>
                    <a:pt x="54525" y="133534"/>
                  </a:lnTo>
                  <a:lnTo>
                    <a:pt x="42138" y="136245"/>
                  </a:lnTo>
                  <a:lnTo>
                    <a:pt x="72666" y="136245"/>
                  </a:lnTo>
                  <a:lnTo>
                    <a:pt x="82525" y="120385"/>
                  </a:lnTo>
                  <a:lnTo>
                    <a:pt x="86664" y="93967"/>
                  </a:lnTo>
                  <a:lnTo>
                    <a:pt x="82537" y="68036"/>
                  </a:lnTo>
                  <a:lnTo>
                    <a:pt x="72441" y="51612"/>
                  </a:lnTo>
                  <a:close/>
                </a:path>
                <a:path w="86995" h="149225">
                  <a:moveTo>
                    <a:pt x="44145" y="39039"/>
                  </a:moveTo>
                  <a:lnTo>
                    <a:pt x="36737" y="39938"/>
                  </a:lnTo>
                  <a:lnTo>
                    <a:pt x="29530" y="42419"/>
                  </a:lnTo>
                  <a:lnTo>
                    <a:pt x="22671" y="46160"/>
                  </a:lnTo>
                  <a:lnTo>
                    <a:pt x="16306" y="50838"/>
                  </a:lnTo>
                  <a:lnTo>
                    <a:pt x="15443" y="51219"/>
                  </a:lnTo>
                  <a:lnTo>
                    <a:pt x="72199" y="51219"/>
                  </a:lnTo>
                  <a:lnTo>
                    <a:pt x="72115" y="51082"/>
                  </a:lnTo>
                  <a:lnTo>
                    <a:pt x="58338" y="41839"/>
                  </a:lnTo>
                  <a:lnTo>
                    <a:pt x="44145" y="39039"/>
                  </a:lnTo>
                  <a:close/>
                </a:path>
              </a:pathLst>
            </a:custGeom>
            <a:solidFill>
              <a:srgbClr val="221F1F"/>
            </a:solidFill>
          </p:spPr>
          <p:txBody>
            <a:bodyPr wrap="square" lIns="0" tIns="0" rIns="0" bIns="0" rtlCol="0"/>
            <a:lstStyle/>
            <a:p>
              <a:endParaRPr sz="2400"/>
            </a:p>
          </p:txBody>
        </p:sp>
        <p:sp>
          <p:nvSpPr>
            <p:cNvPr id="26" name="object 26"/>
            <p:cNvSpPr/>
            <p:nvPr/>
          </p:nvSpPr>
          <p:spPr>
            <a:xfrm>
              <a:off x="10737412" y="1865712"/>
              <a:ext cx="86995" cy="109855"/>
            </a:xfrm>
            <a:custGeom>
              <a:avLst/>
              <a:gdLst/>
              <a:ahLst/>
              <a:cxnLst/>
              <a:rect l="l" t="t" r="r" b="b"/>
              <a:pathLst>
                <a:path w="86995" h="109855">
                  <a:moveTo>
                    <a:pt x="43243" y="0"/>
                  </a:moveTo>
                  <a:lnTo>
                    <a:pt x="24319" y="4285"/>
                  </a:lnTo>
                  <a:lnTo>
                    <a:pt x="10806" y="16005"/>
                  </a:lnTo>
                  <a:lnTo>
                    <a:pt x="2700" y="33454"/>
                  </a:lnTo>
                  <a:lnTo>
                    <a:pt x="0" y="54927"/>
                  </a:lnTo>
                  <a:lnTo>
                    <a:pt x="2700" y="76363"/>
                  </a:lnTo>
                  <a:lnTo>
                    <a:pt x="10806" y="93816"/>
                  </a:lnTo>
                  <a:lnTo>
                    <a:pt x="24319" y="105557"/>
                  </a:lnTo>
                  <a:lnTo>
                    <a:pt x="43243" y="109855"/>
                  </a:lnTo>
                  <a:lnTo>
                    <a:pt x="62211" y="105557"/>
                  </a:lnTo>
                  <a:lnTo>
                    <a:pt x="71855" y="97205"/>
                  </a:lnTo>
                  <a:lnTo>
                    <a:pt x="43243" y="97205"/>
                  </a:lnTo>
                  <a:lnTo>
                    <a:pt x="31375" y="94428"/>
                  </a:lnTo>
                  <a:lnTo>
                    <a:pt x="22329" y="86277"/>
                  </a:lnTo>
                  <a:lnTo>
                    <a:pt x="16565" y="73020"/>
                  </a:lnTo>
                  <a:lnTo>
                    <a:pt x="14541" y="54927"/>
                  </a:lnTo>
                  <a:lnTo>
                    <a:pt x="16565" y="36822"/>
                  </a:lnTo>
                  <a:lnTo>
                    <a:pt x="22329" y="23539"/>
                  </a:lnTo>
                  <a:lnTo>
                    <a:pt x="31375" y="15361"/>
                  </a:lnTo>
                  <a:lnTo>
                    <a:pt x="43243" y="12573"/>
                  </a:lnTo>
                  <a:lnTo>
                    <a:pt x="71799" y="12573"/>
                  </a:lnTo>
                  <a:lnTo>
                    <a:pt x="62211" y="4285"/>
                  </a:lnTo>
                  <a:lnTo>
                    <a:pt x="43243" y="0"/>
                  </a:lnTo>
                  <a:close/>
                </a:path>
                <a:path w="86995" h="109855">
                  <a:moveTo>
                    <a:pt x="71799" y="12573"/>
                  </a:moveTo>
                  <a:lnTo>
                    <a:pt x="43243" y="12573"/>
                  </a:lnTo>
                  <a:lnTo>
                    <a:pt x="55111" y="15361"/>
                  </a:lnTo>
                  <a:lnTo>
                    <a:pt x="64157" y="23539"/>
                  </a:lnTo>
                  <a:lnTo>
                    <a:pt x="69921" y="36822"/>
                  </a:lnTo>
                  <a:lnTo>
                    <a:pt x="71945" y="54927"/>
                  </a:lnTo>
                  <a:lnTo>
                    <a:pt x="69921" y="73020"/>
                  </a:lnTo>
                  <a:lnTo>
                    <a:pt x="64157" y="86277"/>
                  </a:lnTo>
                  <a:lnTo>
                    <a:pt x="55111" y="94428"/>
                  </a:lnTo>
                  <a:lnTo>
                    <a:pt x="43243" y="97205"/>
                  </a:lnTo>
                  <a:lnTo>
                    <a:pt x="71855" y="97205"/>
                  </a:lnTo>
                  <a:lnTo>
                    <a:pt x="75769" y="93816"/>
                  </a:lnTo>
                  <a:lnTo>
                    <a:pt x="83911" y="76363"/>
                  </a:lnTo>
                  <a:lnTo>
                    <a:pt x="86626" y="54927"/>
                  </a:lnTo>
                  <a:lnTo>
                    <a:pt x="83911" y="33454"/>
                  </a:lnTo>
                  <a:lnTo>
                    <a:pt x="75769" y="16005"/>
                  </a:lnTo>
                  <a:lnTo>
                    <a:pt x="71799" y="12573"/>
                  </a:lnTo>
                  <a:close/>
                </a:path>
              </a:pathLst>
            </a:custGeom>
            <a:solidFill>
              <a:srgbClr val="221F1F"/>
            </a:solidFill>
          </p:spPr>
          <p:txBody>
            <a:bodyPr wrap="square" lIns="0" tIns="0" rIns="0" bIns="0" rtlCol="0"/>
            <a:lstStyle/>
            <a:p>
              <a:endParaRPr sz="2400"/>
            </a:p>
          </p:txBody>
        </p:sp>
        <p:sp>
          <p:nvSpPr>
            <p:cNvPr id="27" name="object 27"/>
            <p:cNvSpPr/>
            <p:nvPr/>
          </p:nvSpPr>
          <p:spPr>
            <a:xfrm>
              <a:off x="10849629" y="1867707"/>
              <a:ext cx="77470" cy="107950"/>
            </a:xfrm>
            <a:custGeom>
              <a:avLst/>
              <a:gdLst/>
              <a:ahLst/>
              <a:cxnLst/>
              <a:rect l="l" t="t" r="r" b="b"/>
              <a:pathLst>
                <a:path w="77470" h="107950">
                  <a:moveTo>
                    <a:pt x="14681" y="0"/>
                  </a:moveTo>
                  <a:lnTo>
                    <a:pt x="0" y="0"/>
                  </a:lnTo>
                  <a:lnTo>
                    <a:pt x="0" y="76923"/>
                  </a:lnTo>
                  <a:lnTo>
                    <a:pt x="2570" y="91359"/>
                  </a:lnTo>
                  <a:lnTo>
                    <a:pt x="9402" y="100926"/>
                  </a:lnTo>
                  <a:lnTo>
                    <a:pt x="19175" y="106227"/>
                  </a:lnTo>
                  <a:lnTo>
                    <a:pt x="30568" y="107861"/>
                  </a:lnTo>
                  <a:lnTo>
                    <a:pt x="39355" y="106631"/>
                  </a:lnTo>
                  <a:lnTo>
                    <a:pt x="47610" y="103225"/>
                  </a:lnTo>
                  <a:lnTo>
                    <a:pt x="55177" y="98067"/>
                  </a:lnTo>
                  <a:lnTo>
                    <a:pt x="58135" y="95211"/>
                  </a:lnTo>
                  <a:lnTo>
                    <a:pt x="31953" y="95211"/>
                  </a:lnTo>
                  <a:lnTo>
                    <a:pt x="24796" y="94268"/>
                  </a:lnTo>
                  <a:lnTo>
                    <a:pt x="19354" y="91139"/>
                  </a:lnTo>
                  <a:lnTo>
                    <a:pt x="15894" y="85380"/>
                  </a:lnTo>
                  <a:lnTo>
                    <a:pt x="14733" y="76923"/>
                  </a:lnTo>
                  <a:lnTo>
                    <a:pt x="14681" y="0"/>
                  </a:lnTo>
                  <a:close/>
                </a:path>
                <a:path w="77470" h="107950">
                  <a:moveTo>
                    <a:pt x="76923" y="91579"/>
                  </a:moveTo>
                  <a:lnTo>
                    <a:pt x="62280" y="91579"/>
                  </a:lnTo>
                  <a:lnTo>
                    <a:pt x="62280" y="105778"/>
                  </a:lnTo>
                  <a:lnTo>
                    <a:pt x="76923" y="105778"/>
                  </a:lnTo>
                  <a:lnTo>
                    <a:pt x="76923" y="91579"/>
                  </a:lnTo>
                  <a:close/>
                </a:path>
                <a:path w="77470" h="107950">
                  <a:moveTo>
                    <a:pt x="76923" y="0"/>
                  </a:moveTo>
                  <a:lnTo>
                    <a:pt x="62280" y="0"/>
                  </a:lnTo>
                  <a:lnTo>
                    <a:pt x="62280" y="79159"/>
                  </a:lnTo>
                  <a:lnTo>
                    <a:pt x="56250" y="84662"/>
                  </a:lnTo>
                  <a:lnTo>
                    <a:pt x="48731" y="89847"/>
                  </a:lnTo>
                  <a:lnTo>
                    <a:pt x="40404" y="93701"/>
                  </a:lnTo>
                  <a:lnTo>
                    <a:pt x="31953" y="95211"/>
                  </a:lnTo>
                  <a:lnTo>
                    <a:pt x="58135" y="95211"/>
                  </a:lnTo>
                  <a:lnTo>
                    <a:pt x="61899" y="91579"/>
                  </a:lnTo>
                  <a:lnTo>
                    <a:pt x="76923" y="91579"/>
                  </a:lnTo>
                  <a:lnTo>
                    <a:pt x="76923" y="0"/>
                  </a:lnTo>
                  <a:close/>
                </a:path>
              </a:pathLst>
            </a:custGeom>
            <a:solidFill>
              <a:srgbClr val="221F1F"/>
            </a:solidFill>
          </p:spPr>
          <p:txBody>
            <a:bodyPr wrap="square" lIns="0" tIns="0" rIns="0" bIns="0" rtlCol="0"/>
            <a:lstStyle/>
            <a:p>
              <a:endParaRPr sz="2400"/>
            </a:p>
          </p:txBody>
        </p:sp>
        <p:sp>
          <p:nvSpPr>
            <p:cNvPr id="28" name="object 28"/>
            <p:cNvSpPr/>
            <p:nvPr/>
          </p:nvSpPr>
          <p:spPr>
            <a:xfrm>
              <a:off x="10958983" y="1866099"/>
              <a:ext cx="49530" cy="107950"/>
            </a:xfrm>
            <a:custGeom>
              <a:avLst/>
              <a:gdLst/>
              <a:ahLst/>
              <a:cxnLst/>
              <a:rect l="l" t="t" r="r" b="b"/>
              <a:pathLst>
                <a:path w="49529" h="107950">
                  <a:moveTo>
                    <a:pt x="14630" y="1612"/>
                  </a:moveTo>
                  <a:lnTo>
                    <a:pt x="0" y="1612"/>
                  </a:lnTo>
                  <a:lnTo>
                    <a:pt x="0" y="107391"/>
                  </a:lnTo>
                  <a:lnTo>
                    <a:pt x="14630" y="107391"/>
                  </a:lnTo>
                  <a:lnTo>
                    <a:pt x="14630" y="48831"/>
                  </a:lnTo>
                  <a:lnTo>
                    <a:pt x="20397" y="34368"/>
                  </a:lnTo>
                  <a:lnTo>
                    <a:pt x="27736" y="23733"/>
                  </a:lnTo>
                  <a:lnTo>
                    <a:pt x="29348" y="22605"/>
                  </a:lnTo>
                  <a:lnTo>
                    <a:pt x="14630" y="22605"/>
                  </a:lnTo>
                  <a:lnTo>
                    <a:pt x="14630" y="1612"/>
                  </a:lnTo>
                  <a:close/>
                </a:path>
                <a:path w="49529" h="107950">
                  <a:moveTo>
                    <a:pt x="49415" y="0"/>
                  </a:moveTo>
                  <a:lnTo>
                    <a:pt x="37789" y="1503"/>
                  </a:lnTo>
                  <a:lnTo>
                    <a:pt x="28681" y="5892"/>
                  </a:lnTo>
                  <a:lnTo>
                    <a:pt x="21342" y="12987"/>
                  </a:lnTo>
                  <a:lnTo>
                    <a:pt x="15024" y="22605"/>
                  </a:lnTo>
                  <a:lnTo>
                    <a:pt x="29348" y="22605"/>
                  </a:lnTo>
                  <a:lnTo>
                    <a:pt x="37218" y="17102"/>
                  </a:lnTo>
                  <a:lnTo>
                    <a:pt x="49415" y="14655"/>
                  </a:lnTo>
                  <a:lnTo>
                    <a:pt x="49415" y="0"/>
                  </a:lnTo>
                  <a:close/>
                </a:path>
              </a:pathLst>
            </a:custGeom>
            <a:solidFill>
              <a:srgbClr val="221F1F"/>
            </a:solidFill>
          </p:spPr>
          <p:txBody>
            <a:bodyPr wrap="square" lIns="0" tIns="0" rIns="0" bIns="0" rtlCol="0"/>
            <a:lstStyle/>
            <a:p>
              <a:endParaRPr sz="2400"/>
            </a:p>
          </p:txBody>
        </p:sp>
        <p:sp>
          <p:nvSpPr>
            <p:cNvPr id="29" name="object 29"/>
            <p:cNvSpPr/>
            <p:nvPr/>
          </p:nvSpPr>
          <p:spPr>
            <a:xfrm>
              <a:off x="10412183" y="2055662"/>
              <a:ext cx="114935" cy="151130"/>
            </a:xfrm>
            <a:custGeom>
              <a:avLst/>
              <a:gdLst/>
              <a:ahLst/>
              <a:cxnLst/>
              <a:rect l="l" t="t" r="r" b="b"/>
              <a:pathLst>
                <a:path w="114934" h="151130">
                  <a:moveTo>
                    <a:pt x="57403" y="0"/>
                  </a:moveTo>
                  <a:lnTo>
                    <a:pt x="33239" y="4900"/>
                  </a:lnTo>
                  <a:lnTo>
                    <a:pt x="15195" y="19361"/>
                  </a:lnTo>
                  <a:lnTo>
                    <a:pt x="3904" y="43023"/>
                  </a:lnTo>
                  <a:lnTo>
                    <a:pt x="0" y="75526"/>
                  </a:lnTo>
                  <a:lnTo>
                    <a:pt x="3904" y="107979"/>
                  </a:lnTo>
                  <a:lnTo>
                    <a:pt x="15195" y="131614"/>
                  </a:lnTo>
                  <a:lnTo>
                    <a:pt x="33239" y="146066"/>
                  </a:lnTo>
                  <a:lnTo>
                    <a:pt x="57403" y="150964"/>
                  </a:lnTo>
                  <a:lnTo>
                    <a:pt x="81544" y="146066"/>
                  </a:lnTo>
                  <a:lnTo>
                    <a:pt x="92749" y="137083"/>
                  </a:lnTo>
                  <a:lnTo>
                    <a:pt x="57403" y="137083"/>
                  </a:lnTo>
                  <a:lnTo>
                    <a:pt x="40086" y="133323"/>
                  </a:lnTo>
                  <a:lnTo>
                    <a:pt x="27174" y="121926"/>
                  </a:lnTo>
                  <a:lnTo>
                    <a:pt x="19106" y="102718"/>
                  </a:lnTo>
                  <a:lnTo>
                    <a:pt x="16319" y="75526"/>
                  </a:lnTo>
                  <a:lnTo>
                    <a:pt x="19106" y="48283"/>
                  </a:lnTo>
                  <a:lnTo>
                    <a:pt x="27174" y="29049"/>
                  </a:lnTo>
                  <a:lnTo>
                    <a:pt x="40086" y="17642"/>
                  </a:lnTo>
                  <a:lnTo>
                    <a:pt x="57403" y="13881"/>
                  </a:lnTo>
                  <a:lnTo>
                    <a:pt x="92740" y="13881"/>
                  </a:lnTo>
                  <a:lnTo>
                    <a:pt x="81544" y="4900"/>
                  </a:lnTo>
                  <a:lnTo>
                    <a:pt x="57403" y="0"/>
                  </a:lnTo>
                  <a:close/>
                </a:path>
                <a:path w="114934" h="151130">
                  <a:moveTo>
                    <a:pt x="92740" y="13881"/>
                  </a:moveTo>
                  <a:lnTo>
                    <a:pt x="57403" y="13881"/>
                  </a:lnTo>
                  <a:lnTo>
                    <a:pt x="74736" y="17642"/>
                  </a:lnTo>
                  <a:lnTo>
                    <a:pt x="87633" y="29049"/>
                  </a:lnTo>
                  <a:lnTo>
                    <a:pt x="95676" y="48283"/>
                  </a:lnTo>
                  <a:lnTo>
                    <a:pt x="98450" y="75526"/>
                  </a:lnTo>
                  <a:lnTo>
                    <a:pt x="95676" y="102718"/>
                  </a:lnTo>
                  <a:lnTo>
                    <a:pt x="87633" y="121926"/>
                  </a:lnTo>
                  <a:lnTo>
                    <a:pt x="74736" y="133323"/>
                  </a:lnTo>
                  <a:lnTo>
                    <a:pt x="57403" y="137083"/>
                  </a:lnTo>
                  <a:lnTo>
                    <a:pt x="92749" y="137083"/>
                  </a:lnTo>
                  <a:lnTo>
                    <a:pt x="99572" y="131614"/>
                  </a:lnTo>
                  <a:lnTo>
                    <a:pt x="110855" y="107979"/>
                  </a:lnTo>
                  <a:lnTo>
                    <a:pt x="114757" y="75526"/>
                  </a:lnTo>
                  <a:lnTo>
                    <a:pt x="110855" y="43023"/>
                  </a:lnTo>
                  <a:lnTo>
                    <a:pt x="99572" y="19361"/>
                  </a:lnTo>
                  <a:lnTo>
                    <a:pt x="92740" y="13881"/>
                  </a:lnTo>
                  <a:close/>
                </a:path>
              </a:pathLst>
            </a:custGeom>
            <a:solidFill>
              <a:srgbClr val="221F1F"/>
            </a:solidFill>
          </p:spPr>
          <p:txBody>
            <a:bodyPr wrap="square" lIns="0" tIns="0" rIns="0" bIns="0" rtlCol="0"/>
            <a:lstStyle/>
            <a:p>
              <a:endParaRPr sz="2400"/>
            </a:p>
          </p:txBody>
        </p:sp>
        <p:sp>
          <p:nvSpPr>
            <p:cNvPr id="30" name="object 30"/>
            <p:cNvSpPr/>
            <p:nvPr/>
          </p:nvSpPr>
          <p:spPr>
            <a:xfrm>
              <a:off x="10551766" y="2097161"/>
              <a:ext cx="49530" cy="107950"/>
            </a:xfrm>
            <a:custGeom>
              <a:avLst/>
              <a:gdLst/>
              <a:ahLst/>
              <a:cxnLst/>
              <a:rect l="l" t="t" r="r" b="b"/>
              <a:pathLst>
                <a:path w="49529" h="107950">
                  <a:moveTo>
                    <a:pt x="14643" y="1612"/>
                  </a:moveTo>
                  <a:lnTo>
                    <a:pt x="0" y="1612"/>
                  </a:lnTo>
                  <a:lnTo>
                    <a:pt x="0" y="107454"/>
                  </a:lnTo>
                  <a:lnTo>
                    <a:pt x="14643" y="107454"/>
                  </a:lnTo>
                  <a:lnTo>
                    <a:pt x="14643" y="48831"/>
                  </a:lnTo>
                  <a:lnTo>
                    <a:pt x="20461" y="34368"/>
                  </a:lnTo>
                  <a:lnTo>
                    <a:pt x="27820" y="23733"/>
                  </a:lnTo>
                  <a:lnTo>
                    <a:pt x="29431" y="22605"/>
                  </a:lnTo>
                  <a:lnTo>
                    <a:pt x="14643" y="22605"/>
                  </a:lnTo>
                  <a:lnTo>
                    <a:pt x="14643" y="1612"/>
                  </a:lnTo>
                  <a:close/>
                </a:path>
                <a:path w="49529" h="107950">
                  <a:moveTo>
                    <a:pt x="49466" y="0"/>
                  </a:moveTo>
                  <a:lnTo>
                    <a:pt x="37854" y="1501"/>
                  </a:lnTo>
                  <a:lnTo>
                    <a:pt x="28770" y="5888"/>
                  </a:lnTo>
                  <a:lnTo>
                    <a:pt x="21436" y="12981"/>
                  </a:lnTo>
                  <a:lnTo>
                    <a:pt x="15074" y="22605"/>
                  </a:lnTo>
                  <a:lnTo>
                    <a:pt x="29431" y="22605"/>
                  </a:lnTo>
                  <a:lnTo>
                    <a:pt x="37297" y="17102"/>
                  </a:lnTo>
                  <a:lnTo>
                    <a:pt x="49466" y="14655"/>
                  </a:lnTo>
                  <a:lnTo>
                    <a:pt x="49466" y="0"/>
                  </a:lnTo>
                  <a:close/>
                </a:path>
              </a:pathLst>
            </a:custGeom>
            <a:solidFill>
              <a:srgbClr val="221F1F"/>
            </a:solidFill>
          </p:spPr>
          <p:txBody>
            <a:bodyPr wrap="square" lIns="0" tIns="0" rIns="0" bIns="0" rtlCol="0"/>
            <a:lstStyle/>
            <a:p>
              <a:endParaRPr sz="2400"/>
            </a:p>
          </p:txBody>
        </p:sp>
        <p:sp>
          <p:nvSpPr>
            <p:cNvPr id="31" name="object 31"/>
            <p:cNvSpPr/>
            <p:nvPr/>
          </p:nvSpPr>
          <p:spPr>
            <a:xfrm>
              <a:off x="10609405" y="2094779"/>
              <a:ext cx="93980" cy="149225"/>
            </a:xfrm>
            <a:custGeom>
              <a:avLst/>
              <a:gdLst/>
              <a:ahLst/>
              <a:cxnLst/>
              <a:rect l="l" t="t" r="r" b="b"/>
              <a:pathLst>
                <a:path w="93979" h="149225">
                  <a:moveTo>
                    <a:pt x="44488" y="1993"/>
                  </a:moveTo>
                  <a:lnTo>
                    <a:pt x="28712" y="4633"/>
                  </a:lnTo>
                  <a:lnTo>
                    <a:pt x="16009" y="12118"/>
                  </a:lnTo>
                  <a:lnTo>
                    <a:pt x="7538" y="23800"/>
                  </a:lnTo>
                  <a:lnTo>
                    <a:pt x="4457" y="39027"/>
                  </a:lnTo>
                  <a:lnTo>
                    <a:pt x="5315" y="47461"/>
                  </a:lnTo>
                  <a:lnTo>
                    <a:pt x="7948" y="55297"/>
                  </a:lnTo>
                  <a:lnTo>
                    <a:pt x="12446" y="62363"/>
                  </a:lnTo>
                  <a:lnTo>
                    <a:pt x="18897" y="68491"/>
                  </a:lnTo>
                  <a:lnTo>
                    <a:pt x="10718" y="73583"/>
                  </a:lnTo>
                  <a:lnTo>
                    <a:pt x="4648" y="77444"/>
                  </a:lnTo>
                  <a:lnTo>
                    <a:pt x="4648" y="92875"/>
                  </a:lnTo>
                  <a:lnTo>
                    <a:pt x="9715" y="99199"/>
                  </a:lnTo>
                  <a:lnTo>
                    <a:pt x="17894" y="101663"/>
                  </a:lnTo>
                  <a:lnTo>
                    <a:pt x="10276" y="106017"/>
                  </a:lnTo>
                  <a:lnTo>
                    <a:pt x="4660" y="110675"/>
                  </a:lnTo>
                  <a:lnTo>
                    <a:pt x="1188" y="116231"/>
                  </a:lnTo>
                  <a:lnTo>
                    <a:pt x="0" y="123278"/>
                  </a:lnTo>
                  <a:lnTo>
                    <a:pt x="2930" y="134635"/>
                  </a:lnTo>
                  <a:lnTo>
                    <a:pt x="11606" y="142619"/>
                  </a:lnTo>
                  <a:lnTo>
                    <a:pt x="25851" y="147333"/>
                  </a:lnTo>
                  <a:lnTo>
                    <a:pt x="45491" y="148882"/>
                  </a:lnTo>
                  <a:lnTo>
                    <a:pt x="66929" y="146603"/>
                  </a:lnTo>
                  <a:lnTo>
                    <a:pt x="81961" y="140431"/>
                  </a:lnTo>
                  <a:lnTo>
                    <a:pt x="86061" y="136232"/>
                  </a:lnTo>
                  <a:lnTo>
                    <a:pt x="47980" y="136232"/>
                  </a:lnTo>
                  <a:lnTo>
                    <a:pt x="30273" y="135289"/>
                  </a:lnTo>
                  <a:lnTo>
                    <a:pt x="19908" y="132616"/>
                  </a:lnTo>
                  <a:lnTo>
                    <a:pt x="15042" y="128453"/>
                  </a:lnTo>
                  <a:lnTo>
                    <a:pt x="13830" y="123037"/>
                  </a:lnTo>
                  <a:lnTo>
                    <a:pt x="15197" y="117089"/>
                  </a:lnTo>
                  <a:lnTo>
                    <a:pt x="19932" y="111371"/>
                  </a:lnTo>
                  <a:lnTo>
                    <a:pt x="28982" y="107069"/>
                  </a:lnTo>
                  <a:lnTo>
                    <a:pt x="43294" y="105371"/>
                  </a:lnTo>
                  <a:lnTo>
                    <a:pt x="88465" y="105371"/>
                  </a:lnTo>
                  <a:lnTo>
                    <a:pt x="79438" y="97785"/>
                  </a:lnTo>
                  <a:lnTo>
                    <a:pt x="59058" y="92439"/>
                  </a:lnTo>
                  <a:lnTo>
                    <a:pt x="27597" y="90716"/>
                  </a:lnTo>
                  <a:lnTo>
                    <a:pt x="22390" y="90716"/>
                  </a:lnTo>
                  <a:lnTo>
                    <a:pt x="18897" y="87858"/>
                  </a:lnTo>
                  <a:lnTo>
                    <a:pt x="18897" y="78295"/>
                  </a:lnTo>
                  <a:lnTo>
                    <a:pt x="21526" y="74815"/>
                  </a:lnTo>
                  <a:lnTo>
                    <a:pt x="27228" y="73202"/>
                  </a:lnTo>
                  <a:lnTo>
                    <a:pt x="61008" y="73202"/>
                  </a:lnTo>
                  <a:lnTo>
                    <a:pt x="73278" y="65382"/>
                  </a:lnTo>
                  <a:lnTo>
                    <a:pt x="74671" y="63411"/>
                  </a:lnTo>
                  <a:lnTo>
                    <a:pt x="45491" y="63411"/>
                  </a:lnTo>
                  <a:lnTo>
                    <a:pt x="34380" y="61574"/>
                  </a:lnTo>
                  <a:lnTo>
                    <a:pt x="25787" y="56481"/>
                  </a:lnTo>
                  <a:lnTo>
                    <a:pt x="20241" y="48757"/>
                  </a:lnTo>
                  <a:lnTo>
                    <a:pt x="18275" y="39027"/>
                  </a:lnTo>
                  <a:lnTo>
                    <a:pt x="19935" y="29349"/>
                  </a:lnTo>
                  <a:lnTo>
                    <a:pt x="24838" y="21591"/>
                  </a:lnTo>
                  <a:lnTo>
                    <a:pt x="32869" y="16436"/>
                  </a:lnTo>
                  <a:lnTo>
                    <a:pt x="43916" y="14566"/>
                  </a:lnTo>
                  <a:lnTo>
                    <a:pt x="93573" y="14566"/>
                  </a:lnTo>
                  <a:lnTo>
                    <a:pt x="93573" y="9321"/>
                  </a:lnTo>
                  <a:lnTo>
                    <a:pt x="70751" y="9321"/>
                  </a:lnTo>
                  <a:lnTo>
                    <a:pt x="65351" y="6130"/>
                  </a:lnTo>
                  <a:lnTo>
                    <a:pt x="59324" y="3838"/>
                  </a:lnTo>
                  <a:lnTo>
                    <a:pt x="52445" y="2456"/>
                  </a:lnTo>
                  <a:lnTo>
                    <a:pt x="44488" y="1993"/>
                  </a:lnTo>
                  <a:close/>
                </a:path>
                <a:path w="93979" h="149225">
                  <a:moveTo>
                    <a:pt x="88465" y="105371"/>
                  </a:moveTo>
                  <a:lnTo>
                    <a:pt x="43294" y="105371"/>
                  </a:lnTo>
                  <a:lnTo>
                    <a:pt x="59883" y="106352"/>
                  </a:lnTo>
                  <a:lnTo>
                    <a:pt x="71210" y="109286"/>
                  </a:lnTo>
                  <a:lnTo>
                    <a:pt x="77739" y="114158"/>
                  </a:lnTo>
                  <a:lnTo>
                    <a:pt x="79933" y="120954"/>
                  </a:lnTo>
                  <a:lnTo>
                    <a:pt x="77302" y="127735"/>
                  </a:lnTo>
                  <a:lnTo>
                    <a:pt x="70434" y="132499"/>
                  </a:lnTo>
                  <a:lnTo>
                    <a:pt x="60327" y="135310"/>
                  </a:lnTo>
                  <a:lnTo>
                    <a:pt x="47980" y="136232"/>
                  </a:lnTo>
                  <a:lnTo>
                    <a:pt x="86061" y="136232"/>
                  </a:lnTo>
                  <a:lnTo>
                    <a:pt x="90813" y="131367"/>
                  </a:lnTo>
                  <a:lnTo>
                    <a:pt x="93713" y="120408"/>
                  </a:lnTo>
                  <a:lnTo>
                    <a:pt x="90426" y="107019"/>
                  </a:lnTo>
                  <a:lnTo>
                    <a:pt x="88465" y="105371"/>
                  </a:lnTo>
                  <a:close/>
                </a:path>
                <a:path w="93979" h="149225">
                  <a:moveTo>
                    <a:pt x="61008" y="73202"/>
                  </a:moveTo>
                  <a:lnTo>
                    <a:pt x="27228" y="73202"/>
                  </a:lnTo>
                  <a:lnTo>
                    <a:pt x="37414" y="76060"/>
                  </a:lnTo>
                  <a:lnTo>
                    <a:pt x="45973" y="76060"/>
                  </a:lnTo>
                  <a:lnTo>
                    <a:pt x="61008" y="73202"/>
                  </a:lnTo>
                  <a:close/>
                </a:path>
                <a:path w="93979" h="149225">
                  <a:moveTo>
                    <a:pt x="87401" y="14566"/>
                  </a:moveTo>
                  <a:lnTo>
                    <a:pt x="43916" y="14566"/>
                  </a:lnTo>
                  <a:lnTo>
                    <a:pt x="55658" y="16337"/>
                  </a:lnTo>
                  <a:lnTo>
                    <a:pt x="64044" y="21391"/>
                  </a:lnTo>
                  <a:lnTo>
                    <a:pt x="69076" y="29349"/>
                  </a:lnTo>
                  <a:lnTo>
                    <a:pt x="70751" y="39789"/>
                  </a:lnTo>
                  <a:lnTo>
                    <a:pt x="69151" y="48816"/>
                  </a:lnTo>
                  <a:lnTo>
                    <a:pt x="64379" y="56343"/>
                  </a:lnTo>
                  <a:lnTo>
                    <a:pt x="56478" y="61498"/>
                  </a:lnTo>
                  <a:lnTo>
                    <a:pt x="45491" y="63411"/>
                  </a:lnTo>
                  <a:lnTo>
                    <a:pt x="74671" y="63411"/>
                  </a:lnTo>
                  <a:lnTo>
                    <a:pt x="81574" y="53632"/>
                  </a:lnTo>
                  <a:lnTo>
                    <a:pt x="84620" y="39027"/>
                  </a:lnTo>
                  <a:lnTo>
                    <a:pt x="84620" y="29235"/>
                  </a:lnTo>
                  <a:lnTo>
                    <a:pt x="80314" y="21120"/>
                  </a:lnTo>
                  <a:lnTo>
                    <a:pt x="77304" y="17424"/>
                  </a:lnTo>
                  <a:lnTo>
                    <a:pt x="80937" y="15570"/>
                  </a:lnTo>
                  <a:lnTo>
                    <a:pt x="87401" y="14566"/>
                  </a:lnTo>
                  <a:close/>
                </a:path>
                <a:path w="93979" h="149225">
                  <a:moveTo>
                    <a:pt x="93573" y="0"/>
                  </a:moveTo>
                  <a:lnTo>
                    <a:pt x="85623" y="762"/>
                  </a:lnTo>
                  <a:lnTo>
                    <a:pt x="77063" y="4838"/>
                  </a:lnTo>
                  <a:lnTo>
                    <a:pt x="70751" y="9321"/>
                  </a:lnTo>
                  <a:lnTo>
                    <a:pt x="93573" y="9321"/>
                  </a:lnTo>
                  <a:lnTo>
                    <a:pt x="93573" y="0"/>
                  </a:lnTo>
                  <a:close/>
                </a:path>
              </a:pathLst>
            </a:custGeom>
            <a:solidFill>
              <a:srgbClr val="221F1F"/>
            </a:solidFill>
          </p:spPr>
          <p:txBody>
            <a:bodyPr wrap="square" lIns="0" tIns="0" rIns="0" bIns="0" rtlCol="0"/>
            <a:lstStyle/>
            <a:p>
              <a:endParaRPr sz="2400"/>
            </a:p>
          </p:txBody>
        </p:sp>
        <p:sp>
          <p:nvSpPr>
            <p:cNvPr id="32" name="object 32"/>
            <p:cNvSpPr/>
            <p:nvPr/>
          </p:nvSpPr>
          <p:spPr>
            <a:xfrm>
              <a:off x="10715552" y="2096773"/>
              <a:ext cx="81915" cy="109855"/>
            </a:xfrm>
            <a:custGeom>
              <a:avLst/>
              <a:gdLst/>
              <a:ahLst/>
              <a:cxnLst/>
              <a:rect l="l" t="t" r="r" b="b"/>
              <a:pathLst>
                <a:path w="81915" h="109855">
                  <a:moveTo>
                    <a:pt x="72411" y="12572"/>
                  </a:moveTo>
                  <a:lnTo>
                    <a:pt x="42951" y="12572"/>
                  </a:lnTo>
                  <a:lnTo>
                    <a:pt x="51662" y="13623"/>
                  </a:lnTo>
                  <a:lnTo>
                    <a:pt x="58556" y="16989"/>
                  </a:lnTo>
                  <a:lnTo>
                    <a:pt x="63087" y="22983"/>
                  </a:lnTo>
                  <a:lnTo>
                    <a:pt x="64679" y="31711"/>
                  </a:lnTo>
                  <a:lnTo>
                    <a:pt x="64719" y="37655"/>
                  </a:lnTo>
                  <a:lnTo>
                    <a:pt x="34788" y="44637"/>
                  </a:lnTo>
                  <a:lnTo>
                    <a:pt x="14743" y="53627"/>
                  </a:lnTo>
                  <a:lnTo>
                    <a:pt x="3506" y="65410"/>
                  </a:lnTo>
                  <a:lnTo>
                    <a:pt x="0" y="80771"/>
                  </a:lnTo>
                  <a:lnTo>
                    <a:pt x="2421" y="93454"/>
                  </a:lnTo>
                  <a:lnTo>
                    <a:pt x="8974" y="102547"/>
                  </a:lnTo>
                  <a:lnTo>
                    <a:pt x="18586" y="108023"/>
                  </a:lnTo>
                  <a:lnTo>
                    <a:pt x="30187" y="109854"/>
                  </a:lnTo>
                  <a:lnTo>
                    <a:pt x="41268" y="108390"/>
                  </a:lnTo>
                  <a:lnTo>
                    <a:pt x="50815" y="104562"/>
                  </a:lnTo>
                  <a:lnTo>
                    <a:pt x="58777" y="99214"/>
                  </a:lnTo>
                  <a:lnTo>
                    <a:pt x="60886" y="97205"/>
                  </a:lnTo>
                  <a:lnTo>
                    <a:pt x="24015" y="97205"/>
                  </a:lnTo>
                  <a:lnTo>
                    <a:pt x="14681" y="90728"/>
                  </a:lnTo>
                  <a:lnTo>
                    <a:pt x="42756" y="55819"/>
                  </a:lnTo>
                  <a:lnTo>
                    <a:pt x="79400" y="50685"/>
                  </a:lnTo>
                  <a:lnTo>
                    <a:pt x="79400" y="31711"/>
                  </a:lnTo>
                  <a:lnTo>
                    <a:pt x="76190" y="16987"/>
                  </a:lnTo>
                  <a:lnTo>
                    <a:pt x="72411" y="12572"/>
                  </a:lnTo>
                  <a:close/>
                </a:path>
                <a:path w="81915" h="109855">
                  <a:moveTo>
                    <a:pt x="79400" y="93192"/>
                  </a:moveTo>
                  <a:lnTo>
                    <a:pt x="65100" y="93192"/>
                  </a:lnTo>
                  <a:lnTo>
                    <a:pt x="66725" y="107784"/>
                  </a:lnTo>
                  <a:lnTo>
                    <a:pt x="81800" y="107784"/>
                  </a:lnTo>
                  <a:lnTo>
                    <a:pt x="80403" y="102374"/>
                  </a:lnTo>
                  <a:lnTo>
                    <a:pt x="79494" y="97205"/>
                  </a:lnTo>
                  <a:lnTo>
                    <a:pt x="79400" y="93192"/>
                  </a:lnTo>
                  <a:close/>
                </a:path>
                <a:path w="81915" h="109855">
                  <a:moveTo>
                    <a:pt x="79400" y="50685"/>
                  </a:moveTo>
                  <a:lnTo>
                    <a:pt x="64719" y="50685"/>
                  </a:lnTo>
                  <a:lnTo>
                    <a:pt x="64719" y="79692"/>
                  </a:lnTo>
                  <a:lnTo>
                    <a:pt x="57511" y="86565"/>
                  </a:lnTo>
                  <a:lnTo>
                    <a:pt x="49209" y="92125"/>
                  </a:lnTo>
                  <a:lnTo>
                    <a:pt x="40530" y="95848"/>
                  </a:lnTo>
                  <a:lnTo>
                    <a:pt x="32194" y="97205"/>
                  </a:lnTo>
                  <a:lnTo>
                    <a:pt x="60886" y="97205"/>
                  </a:lnTo>
                  <a:lnTo>
                    <a:pt x="65100" y="93192"/>
                  </a:lnTo>
                  <a:lnTo>
                    <a:pt x="79400" y="93192"/>
                  </a:lnTo>
                  <a:lnTo>
                    <a:pt x="79400" y="50685"/>
                  </a:lnTo>
                  <a:close/>
                </a:path>
                <a:path w="81915" h="109855">
                  <a:moveTo>
                    <a:pt x="42760" y="0"/>
                  </a:moveTo>
                  <a:lnTo>
                    <a:pt x="29095" y="1781"/>
                  </a:lnTo>
                  <a:lnTo>
                    <a:pt x="17968" y="6616"/>
                  </a:lnTo>
                  <a:lnTo>
                    <a:pt x="9326" y="13737"/>
                  </a:lnTo>
                  <a:lnTo>
                    <a:pt x="3111" y="22377"/>
                  </a:lnTo>
                  <a:lnTo>
                    <a:pt x="15875" y="29082"/>
                  </a:lnTo>
                  <a:lnTo>
                    <a:pt x="19030" y="23508"/>
                  </a:lnTo>
                  <a:lnTo>
                    <a:pt x="24393" y="18165"/>
                  </a:lnTo>
                  <a:lnTo>
                    <a:pt x="32266" y="14154"/>
                  </a:lnTo>
                  <a:lnTo>
                    <a:pt x="42951" y="12572"/>
                  </a:lnTo>
                  <a:lnTo>
                    <a:pt x="72411" y="12572"/>
                  </a:lnTo>
                  <a:lnTo>
                    <a:pt x="67791" y="7173"/>
                  </a:lnTo>
                  <a:lnTo>
                    <a:pt x="56034" y="1699"/>
                  </a:lnTo>
                  <a:lnTo>
                    <a:pt x="42760" y="0"/>
                  </a:lnTo>
                  <a:close/>
                </a:path>
              </a:pathLst>
            </a:custGeom>
            <a:solidFill>
              <a:srgbClr val="221F1F"/>
            </a:solidFill>
          </p:spPr>
          <p:txBody>
            <a:bodyPr wrap="square" lIns="0" tIns="0" rIns="0" bIns="0" rtlCol="0"/>
            <a:lstStyle/>
            <a:p>
              <a:endParaRPr sz="2400"/>
            </a:p>
          </p:txBody>
        </p:sp>
        <p:sp>
          <p:nvSpPr>
            <p:cNvPr id="33" name="object 33"/>
            <p:cNvSpPr/>
            <p:nvPr/>
          </p:nvSpPr>
          <p:spPr>
            <a:xfrm>
              <a:off x="10826857" y="2096767"/>
              <a:ext cx="77470" cy="107950"/>
            </a:xfrm>
            <a:custGeom>
              <a:avLst/>
              <a:gdLst/>
              <a:ahLst/>
              <a:cxnLst/>
              <a:rect l="l" t="t" r="r" b="b"/>
              <a:pathLst>
                <a:path w="77470" h="107950">
                  <a:moveTo>
                    <a:pt x="14693" y="2006"/>
                  </a:moveTo>
                  <a:lnTo>
                    <a:pt x="0" y="2006"/>
                  </a:lnTo>
                  <a:lnTo>
                    <a:pt x="0" y="107848"/>
                  </a:lnTo>
                  <a:lnTo>
                    <a:pt x="14693" y="107848"/>
                  </a:lnTo>
                  <a:lnTo>
                    <a:pt x="14693" y="28702"/>
                  </a:lnTo>
                  <a:lnTo>
                    <a:pt x="20702" y="23188"/>
                  </a:lnTo>
                  <a:lnTo>
                    <a:pt x="28224" y="17981"/>
                  </a:lnTo>
                  <a:lnTo>
                    <a:pt x="31881" y="16281"/>
                  </a:lnTo>
                  <a:lnTo>
                    <a:pt x="14693" y="16281"/>
                  </a:lnTo>
                  <a:lnTo>
                    <a:pt x="14693" y="2006"/>
                  </a:lnTo>
                  <a:close/>
                </a:path>
                <a:path w="77470" h="107950">
                  <a:moveTo>
                    <a:pt x="71579" y="12585"/>
                  </a:moveTo>
                  <a:lnTo>
                    <a:pt x="45021" y="12585"/>
                  </a:lnTo>
                  <a:lnTo>
                    <a:pt x="52177" y="13539"/>
                  </a:lnTo>
                  <a:lnTo>
                    <a:pt x="57619" y="16689"/>
                  </a:lnTo>
                  <a:lnTo>
                    <a:pt x="61080" y="22470"/>
                  </a:lnTo>
                  <a:lnTo>
                    <a:pt x="62230" y="30861"/>
                  </a:lnTo>
                  <a:lnTo>
                    <a:pt x="62293" y="107848"/>
                  </a:lnTo>
                  <a:lnTo>
                    <a:pt x="76923" y="107848"/>
                  </a:lnTo>
                  <a:lnTo>
                    <a:pt x="76923" y="30861"/>
                  </a:lnTo>
                  <a:lnTo>
                    <a:pt x="74355" y="16469"/>
                  </a:lnTo>
                  <a:lnTo>
                    <a:pt x="71579" y="12585"/>
                  </a:lnTo>
                  <a:close/>
                </a:path>
                <a:path w="77470" h="107950">
                  <a:moveTo>
                    <a:pt x="46405" y="0"/>
                  </a:moveTo>
                  <a:lnTo>
                    <a:pt x="37595" y="1220"/>
                  </a:lnTo>
                  <a:lnTo>
                    <a:pt x="29340" y="4611"/>
                  </a:lnTo>
                  <a:lnTo>
                    <a:pt x="21784" y="9767"/>
                  </a:lnTo>
                  <a:lnTo>
                    <a:pt x="15074" y="16281"/>
                  </a:lnTo>
                  <a:lnTo>
                    <a:pt x="31881" y="16281"/>
                  </a:lnTo>
                  <a:lnTo>
                    <a:pt x="36562" y="14105"/>
                  </a:lnTo>
                  <a:lnTo>
                    <a:pt x="45021" y="12585"/>
                  </a:lnTo>
                  <a:lnTo>
                    <a:pt x="71579" y="12585"/>
                  </a:lnTo>
                  <a:lnTo>
                    <a:pt x="67532" y="6924"/>
                  </a:lnTo>
                  <a:lnTo>
                    <a:pt x="57775" y="1632"/>
                  </a:lnTo>
                  <a:lnTo>
                    <a:pt x="46405" y="0"/>
                  </a:lnTo>
                  <a:close/>
                </a:path>
              </a:pathLst>
            </a:custGeom>
            <a:solidFill>
              <a:srgbClr val="221F1F"/>
            </a:solidFill>
          </p:spPr>
          <p:txBody>
            <a:bodyPr wrap="square" lIns="0" tIns="0" rIns="0" bIns="0" rtlCol="0"/>
            <a:lstStyle/>
            <a:p>
              <a:endParaRPr sz="2400"/>
            </a:p>
          </p:txBody>
        </p:sp>
        <p:sp>
          <p:nvSpPr>
            <p:cNvPr id="34" name="object 34"/>
            <p:cNvSpPr/>
            <p:nvPr/>
          </p:nvSpPr>
          <p:spPr>
            <a:xfrm>
              <a:off x="10950155" y="2098776"/>
              <a:ext cx="0" cy="106045"/>
            </a:xfrm>
            <a:custGeom>
              <a:avLst/>
              <a:gdLst/>
              <a:ahLst/>
              <a:cxnLst/>
              <a:rect l="l" t="t" r="r" b="b"/>
              <a:pathLst>
                <a:path h="106044">
                  <a:moveTo>
                    <a:pt x="0" y="0"/>
                  </a:moveTo>
                  <a:lnTo>
                    <a:pt x="0" y="105841"/>
                  </a:lnTo>
                </a:path>
              </a:pathLst>
            </a:custGeom>
            <a:ln w="14681">
              <a:solidFill>
                <a:srgbClr val="221F1F"/>
              </a:solidFill>
            </a:ln>
          </p:spPr>
          <p:txBody>
            <a:bodyPr wrap="square" lIns="0" tIns="0" rIns="0" bIns="0" rtlCol="0"/>
            <a:lstStyle/>
            <a:p>
              <a:endParaRPr sz="2400"/>
            </a:p>
          </p:txBody>
        </p:sp>
        <p:sp>
          <p:nvSpPr>
            <p:cNvPr id="35" name="object 35"/>
            <p:cNvSpPr/>
            <p:nvPr/>
          </p:nvSpPr>
          <p:spPr>
            <a:xfrm>
              <a:off x="10942815" y="2064410"/>
              <a:ext cx="15240" cy="0"/>
            </a:xfrm>
            <a:custGeom>
              <a:avLst/>
              <a:gdLst/>
              <a:ahLst/>
              <a:cxnLst/>
              <a:rect l="l" t="t" r="r" b="b"/>
              <a:pathLst>
                <a:path w="15240">
                  <a:moveTo>
                    <a:pt x="0" y="0"/>
                  </a:moveTo>
                  <a:lnTo>
                    <a:pt x="14681" y="0"/>
                  </a:lnTo>
                </a:path>
              </a:pathLst>
            </a:custGeom>
            <a:ln w="17500">
              <a:solidFill>
                <a:srgbClr val="221F1F"/>
              </a:solidFill>
            </a:ln>
          </p:spPr>
          <p:txBody>
            <a:bodyPr wrap="square" lIns="0" tIns="0" rIns="0" bIns="0" rtlCol="0"/>
            <a:lstStyle/>
            <a:p>
              <a:endParaRPr sz="2400"/>
            </a:p>
          </p:txBody>
        </p:sp>
        <p:sp>
          <p:nvSpPr>
            <p:cNvPr id="36" name="object 36"/>
            <p:cNvSpPr/>
            <p:nvPr/>
          </p:nvSpPr>
          <p:spPr>
            <a:xfrm>
              <a:off x="10984579" y="2098780"/>
              <a:ext cx="78740" cy="106045"/>
            </a:xfrm>
            <a:custGeom>
              <a:avLst/>
              <a:gdLst/>
              <a:ahLst/>
              <a:cxnLst/>
              <a:rect l="l" t="t" r="r" b="b"/>
              <a:pathLst>
                <a:path w="78740" h="106044">
                  <a:moveTo>
                    <a:pt x="77673" y="0"/>
                  </a:moveTo>
                  <a:lnTo>
                    <a:pt x="5676" y="0"/>
                  </a:lnTo>
                  <a:lnTo>
                    <a:pt x="5676" y="12649"/>
                  </a:lnTo>
                  <a:lnTo>
                    <a:pt x="57784" y="12649"/>
                  </a:lnTo>
                  <a:lnTo>
                    <a:pt x="0" y="95199"/>
                  </a:lnTo>
                  <a:lnTo>
                    <a:pt x="0" y="105841"/>
                  </a:lnTo>
                  <a:lnTo>
                    <a:pt x="78155" y="105841"/>
                  </a:lnTo>
                  <a:lnTo>
                    <a:pt x="78155" y="93192"/>
                  </a:lnTo>
                  <a:lnTo>
                    <a:pt x="19989" y="93192"/>
                  </a:lnTo>
                  <a:lnTo>
                    <a:pt x="77673" y="10566"/>
                  </a:lnTo>
                  <a:lnTo>
                    <a:pt x="77673" y="0"/>
                  </a:lnTo>
                  <a:close/>
                </a:path>
              </a:pathLst>
            </a:custGeom>
            <a:solidFill>
              <a:srgbClr val="221F1F"/>
            </a:solidFill>
          </p:spPr>
          <p:txBody>
            <a:bodyPr wrap="square" lIns="0" tIns="0" rIns="0" bIns="0" rtlCol="0"/>
            <a:lstStyle/>
            <a:p>
              <a:endParaRPr sz="2400"/>
            </a:p>
          </p:txBody>
        </p:sp>
        <p:sp>
          <p:nvSpPr>
            <p:cNvPr id="37" name="object 37"/>
            <p:cNvSpPr/>
            <p:nvPr/>
          </p:nvSpPr>
          <p:spPr>
            <a:xfrm>
              <a:off x="11077374" y="2096773"/>
              <a:ext cx="81915" cy="109855"/>
            </a:xfrm>
            <a:custGeom>
              <a:avLst/>
              <a:gdLst/>
              <a:ahLst/>
              <a:cxnLst/>
              <a:rect l="l" t="t" r="r" b="b"/>
              <a:pathLst>
                <a:path w="81915" h="109855">
                  <a:moveTo>
                    <a:pt x="72336" y="12572"/>
                  </a:moveTo>
                  <a:lnTo>
                    <a:pt x="42900" y="12572"/>
                  </a:lnTo>
                  <a:lnTo>
                    <a:pt x="51654" y="13623"/>
                  </a:lnTo>
                  <a:lnTo>
                    <a:pt x="58543" y="16989"/>
                  </a:lnTo>
                  <a:lnTo>
                    <a:pt x="63051" y="22983"/>
                  </a:lnTo>
                  <a:lnTo>
                    <a:pt x="64629" y="31711"/>
                  </a:lnTo>
                  <a:lnTo>
                    <a:pt x="64668" y="37655"/>
                  </a:lnTo>
                  <a:lnTo>
                    <a:pt x="34745" y="44637"/>
                  </a:lnTo>
                  <a:lnTo>
                    <a:pt x="14717" y="53627"/>
                  </a:lnTo>
                  <a:lnTo>
                    <a:pt x="3498" y="65410"/>
                  </a:lnTo>
                  <a:lnTo>
                    <a:pt x="0" y="80771"/>
                  </a:lnTo>
                  <a:lnTo>
                    <a:pt x="2413" y="93454"/>
                  </a:lnTo>
                  <a:lnTo>
                    <a:pt x="8942" y="102547"/>
                  </a:lnTo>
                  <a:lnTo>
                    <a:pt x="18521" y="108023"/>
                  </a:lnTo>
                  <a:lnTo>
                    <a:pt x="30086" y="109854"/>
                  </a:lnTo>
                  <a:lnTo>
                    <a:pt x="41248" y="108390"/>
                  </a:lnTo>
                  <a:lnTo>
                    <a:pt x="50828" y="104562"/>
                  </a:lnTo>
                  <a:lnTo>
                    <a:pt x="58804" y="99214"/>
                  </a:lnTo>
                  <a:lnTo>
                    <a:pt x="60921" y="97205"/>
                  </a:lnTo>
                  <a:lnTo>
                    <a:pt x="24002" y="97205"/>
                  </a:lnTo>
                  <a:lnTo>
                    <a:pt x="14681" y="90728"/>
                  </a:lnTo>
                  <a:lnTo>
                    <a:pt x="42691" y="55819"/>
                  </a:lnTo>
                  <a:lnTo>
                    <a:pt x="64668" y="50685"/>
                  </a:lnTo>
                  <a:lnTo>
                    <a:pt x="79298" y="50685"/>
                  </a:lnTo>
                  <a:lnTo>
                    <a:pt x="79298" y="31711"/>
                  </a:lnTo>
                  <a:lnTo>
                    <a:pt x="76103" y="16987"/>
                  </a:lnTo>
                  <a:lnTo>
                    <a:pt x="72336" y="12572"/>
                  </a:lnTo>
                  <a:close/>
                </a:path>
                <a:path w="81915" h="109855">
                  <a:moveTo>
                    <a:pt x="79298" y="93192"/>
                  </a:moveTo>
                  <a:lnTo>
                    <a:pt x="65150" y="93192"/>
                  </a:lnTo>
                  <a:lnTo>
                    <a:pt x="66725" y="107784"/>
                  </a:lnTo>
                  <a:lnTo>
                    <a:pt x="81800" y="107784"/>
                  </a:lnTo>
                  <a:lnTo>
                    <a:pt x="80314" y="102374"/>
                  </a:lnTo>
                  <a:lnTo>
                    <a:pt x="79393" y="97205"/>
                  </a:lnTo>
                  <a:lnTo>
                    <a:pt x="79298" y="93192"/>
                  </a:lnTo>
                  <a:close/>
                </a:path>
                <a:path w="81915" h="109855">
                  <a:moveTo>
                    <a:pt x="79298" y="50685"/>
                  </a:moveTo>
                  <a:lnTo>
                    <a:pt x="64668" y="50685"/>
                  </a:lnTo>
                  <a:lnTo>
                    <a:pt x="64668" y="79692"/>
                  </a:lnTo>
                  <a:lnTo>
                    <a:pt x="57476" y="86565"/>
                  </a:lnTo>
                  <a:lnTo>
                    <a:pt x="49156" y="92125"/>
                  </a:lnTo>
                  <a:lnTo>
                    <a:pt x="40449" y="95848"/>
                  </a:lnTo>
                  <a:lnTo>
                    <a:pt x="32092" y="97205"/>
                  </a:lnTo>
                  <a:lnTo>
                    <a:pt x="60921" y="97205"/>
                  </a:lnTo>
                  <a:lnTo>
                    <a:pt x="65150" y="93192"/>
                  </a:lnTo>
                  <a:lnTo>
                    <a:pt x="79298" y="93192"/>
                  </a:lnTo>
                  <a:lnTo>
                    <a:pt x="79298" y="50685"/>
                  </a:lnTo>
                  <a:close/>
                </a:path>
                <a:path w="81915" h="109855">
                  <a:moveTo>
                    <a:pt x="42671" y="0"/>
                  </a:moveTo>
                  <a:lnTo>
                    <a:pt x="29020" y="1781"/>
                  </a:lnTo>
                  <a:lnTo>
                    <a:pt x="17887" y="6616"/>
                  </a:lnTo>
                  <a:lnTo>
                    <a:pt x="9232" y="13737"/>
                  </a:lnTo>
                  <a:lnTo>
                    <a:pt x="3009" y="22377"/>
                  </a:lnTo>
                  <a:lnTo>
                    <a:pt x="15836" y="29082"/>
                  </a:lnTo>
                  <a:lnTo>
                    <a:pt x="18985" y="23508"/>
                  </a:lnTo>
                  <a:lnTo>
                    <a:pt x="24344" y="18165"/>
                  </a:lnTo>
                  <a:lnTo>
                    <a:pt x="32215" y="14154"/>
                  </a:lnTo>
                  <a:lnTo>
                    <a:pt x="42900" y="12572"/>
                  </a:lnTo>
                  <a:lnTo>
                    <a:pt x="72336" y="12572"/>
                  </a:lnTo>
                  <a:lnTo>
                    <a:pt x="67729" y="7173"/>
                  </a:lnTo>
                  <a:lnTo>
                    <a:pt x="55981" y="1699"/>
                  </a:lnTo>
                  <a:lnTo>
                    <a:pt x="42671" y="0"/>
                  </a:lnTo>
                  <a:close/>
                </a:path>
              </a:pathLst>
            </a:custGeom>
            <a:solidFill>
              <a:srgbClr val="221F1F"/>
            </a:solidFill>
          </p:spPr>
          <p:txBody>
            <a:bodyPr wrap="square" lIns="0" tIns="0" rIns="0" bIns="0" rtlCol="0"/>
            <a:lstStyle/>
            <a:p>
              <a:endParaRPr sz="2400"/>
            </a:p>
          </p:txBody>
        </p:sp>
        <p:sp>
          <p:nvSpPr>
            <p:cNvPr id="38" name="object 38"/>
            <p:cNvSpPr/>
            <p:nvPr/>
          </p:nvSpPr>
          <p:spPr>
            <a:xfrm>
              <a:off x="11174193" y="2063976"/>
              <a:ext cx="57150" cy="142875"/>
            </a:xfrm>
            <a:custGeom>
              <a:avLst/>
              <a:gdLst/>
              <a:ahLst/>
              <a:cxnLst/>
              <a:rect l="l" t="t" r="r" b="b"/>
              <a:pathLst>
                <a:path w="57150" h="142875">
                  <a:moveTo>
                    <a:pt x="31953" y="47459"/>
                  </a:moveTo>
                  <a:lnTo>
                    <a:pt x="17310" y="47459"/>
                  </a:lnTo>
                  <a:lnTo>
                    <a:pt x="17310" y="125145"/>
                  </a:lnTo>
                  <a:lnTo>
                    <a:pt x="18604" y="133540"/>
                  </a:lnTo>
                  <a:lnTo>
                    <a:pt x="22642" y="138931"/>
                  </a:lnTo>
                  <a:lnTo>
                    <a:pt x="29659" y="141808"/>
                  </a:lnTo>
                  <a:lnTo>
                    <a:pt x="39890" y="142659"/>
                  </a:lnTo>
                  <a:lnTo>
                    <a:pt x="48450" y="142659"/>
                  </a:lnTo>
                  <a:lnTo>
                    <a:pt x="54330" y="141808"/>
                  </a:lnTo>
                  <a:lnTo>
                    <a:pt x="57010" y="141033"/>
                  </a:lnTo>
                  <a:lnTo>
                    <a:pt x="57010" y="130009"/>
                  </a:lnTo>
                  <a:lnTo>
                    <a:pt x="35445" y="130009"/>
                  </a:lnTo>
                  <a:lnTo>
                    <a:pt x="31953" y="127609"/>
                  </a:lnTo>
                  <a:lnTo>
                    <a:pt x="31953" y="47459"/>
                  </a:lnTo>
                  <a:close/>
                </a:path>
                <a:path w="57150" h="142875">
                  <a:moveTo>
                    <a:pt x="57010" y="128993"/>
                  </a:moveTo>
                  <a:lnTo>
                    <a:pt x="53086" y="129616"/>
                  </a:lnTo>
                  <a:lnTo>
                    <a:pt x="48831" y="130009"/>
                  </a:lnTo>
                  <a:lnTo>
                    <a:pt x="57010" y="130009"/>
                  </a:lnTo>
                  <a:lnTo>
                    <a:pt x="57010" y="128993"/>
                  </a:lnTo>
                  <a:close/>
                </a:path>
                <a:path w="57150" h="142875">
                  <a:moveTo>
                    <a:pt x="56388" y="34798"/>
                  </a:moveTo>
                  <a:lnTo>
                    <a:pt x="0" y="34798"/>
                  </a:lnTo>
                  <a:lnTo>
                    <a:pt x="0" y="47459"/>
                  </a:lnTo>
                  <a:lnTo>
                    <a:pt x="56388" y="47459"/>
                  </a:lnTo>
                  <a:lnTo>
                    <a:pt x="56388" y="34798"/>
                  </a:lnTo>
                  <a:close/>
                </a:path>
                <a:path w="57150" h="142875">
                  <a:moveTo>
                    <a:pt x="31953" y="0"/>
                  </a:moveTo>
                  <a:lnTo>
                    <a:pt x="17310" y="0"/>
                  </a:lnTo>
                  <a:lnTo>
                    <a:pt x="17310" y="34798"/>
                  </a:lnTo>
                  <a:lnTo>
                    <a:pt x="31953" y="34798"/>
                  </a:lnTo>
                  <a:lnTo>
                    <a:pt x="31953" y="0"/>
                  </a:lnTo>
                  <a:close/>
                </a:path>
              </a:pathLst>
            </a:custGeom>
            <a:solidFill>
              <a:srgbClr val="221F1F"/>
            </a:solidFill>
          </p:spPr>
          <p:txBody>
            <a:bodyPr wrap="square" lIns="0" tIns="0" rIns="0" bIns="0" rtlCol="0"/>
            <a:lstStyle/>
            <a:p>
              <a:endParaRPr sz="2400"/>
            </a:p>
          </p:txBody>
        </p:sp>
        <p:sp>
          <p:nvSpPr>
            <p:cNvPr id="39" name="object 39"/>
            <p:cNvSpPr/>
            <p:nvPr/>
          </p:nvSpPr>
          <p:spPr>
            <a:xfrm>
              <a:off x="11266576" y="2098776"/>
              <a:ext cx="0" cy="106045"/>
            </a:xfrm>
            <a:custGeom>
              <a:avLst/>
              <a:gdLst/>
              <a:ahLst/>
              <a:cxnLst/>
              <a:rect l="l" t="t" r="r" b="b"/>
              <a:pathLst>
                <a:path h="106044">
                  <a:moveTo>
                    <a:pt x="0" y="0"/>
                  </a:moveTo>
                  <a:lnTo>
                    <a:pt x="0" y="105841"/>
                  </a:lnTo>
                </a:path>
              </a:pathLst>
            </a:custGeom>
            <a:ln w="14579">
              <a:solidFill>
                <a:srgbClr val="221F1F"/>
              </a:solidFill>
            </a:ln>
          </p:spPr>
          <p:txBody>
            <a:bodyPr wrap="square" lIns="0" tIns="0" rIns="0" bIns="0" rtlCol="0"/>
            <a:lstStyle/>
            <a:p>
              <a:endParaRPr sz="2400"/>
            </a:p>
          </p:txBody>
        </p:sp>
        <p:sp>
          <p:nvSpPr>
            <p:cNvPr id="40" name="object 40"/>
            <p:cNvSpPr/>
            <p:nvPr/>
          </p:nvSpPr>
          <p:spPr>
            <a:xfrm>
              <a:off x="11259299" y="2064410"/>
              <a:ext cx="14604" cy="0"/>
            </a:xfrm>
            <a:custGeom>
              <a:avLst/>
              <a:gdLst/>
              <a:ahLst/>
              <a:cxnLst/>
              <a:rect l="l" t="t" r="r" b="b"/>
              <a:pathLst>
                <a:path w="14604">
                  <a:moveTo>
                    <a:pt x="0" y="0"/>
                  </a:moveTo>
                  <a:lnTo>
                    <a:pt x="14579" y="0"/>
                  </a:lnTo>
                </a:path>
              </a:pathLst>
            </a:custGeom>
            <a:ln w="17500">
              <a:solidFill>
                <a:srgbClr val="221F1F"/>
              </a:solidFill>
            </a:ln>
          </p:spPr>
          <p:txBody>
            <a:bodyPr wrap="square" lIns="0" tIns="0" rIns="0" bIns="0" rtlCol="0"/>
            <a:lstStyle/>
            <a:p>
              <a:endParaRPr sz="2400"/>
            </a:p>
          </p:txBody>
        </p:sp>
        <p:sp>
          <p:nvSpPr>
            <p:cNvPr id="41" name="object 41"/>
            <p:cNvSpPr/>
            <p:nvPr/>
          </p:nvSpPr>
          <p:spPr>
            <a:xfrm>
              <a:off x="11302425" y="2096773"/>
              <a:ext cx="86995" cy="109855"/>
            </a:xfrm>
            <a:custGeom>
              <a:avLst/>
              <a:gdLst/>
              <a:ahLst/>
              <a:cxnLst/>
              <a:rect l="l" t="t" r="r" b="b"/>
              <a:pathLst>
                <a:path w="86995" h="109855">
                  <a:moveTo>
                    <a:pt x="43294" y="0"/>
                  </a:moveTo>
                  <a:lnTo>
                    <a:pt x="24361" y="4287"/>
                  </a:lnTo>
                  <a:lnTo>
                    <a:pt x="10831" y="16009"/>
                  </a:lnTo>
                  <a:lnTo>
                    <a:pt x="2708" y="33459"/>
                  </a:lnTo>
                  <a:lnTo>
                    <a:pt x="0" y="54927"/>
                  </a:lnTo>
                  <a:lnTo>
                    <a:pt x="2708" y="76363"/>
                  </a:lnTo>
                  <a:lnTo>
                    <a:pt x="10831" y="93816"/>
                  </a:lnTo>
                  <a:lnTo>
                    <a:pt x="24361" y="105557"/>
                  </a:lnTo>
                  <a:lnTo>
                    <a:pt x="43294" y="109855"/>
                  </a:lnTo>
                  <a:lnTo>
                    <a:pt x="62277" y="105557"/>
                  </a:lnTo>
                  <a:lnTo>
                    <a:pt x="71910" y="97205"/>
                  </a:lnTo>
                  <a:lnTo>
                    <a:pt x="43294" y="97205"/>
                  </a:lnTo>
                  <a:lnTo>
                    <a:pt x="31442" y="94428"/>
                  </a:lnTo>
                  <a:lnTo>
                    <a:pt x="22394" y="86277"/>
                  </a:lnTo>
                  <a:lnTo>
                    <a:pt x="16621" y="73020"/>
                  </a:lnTo>
                  <a:lnTo>
                    <a:pt x="14592" y="54927"/>
                  </a:lnTo>
                  <a:lnTo>
                    <a:pt x="16621" y="36817"/>
                  </a:lnTo>
                  <a:lnTo>
                    <a:pt x="22394" y="23534"/>
                  </a:lnTo>
                  <a:lnTo>
                    <a:pt x="31442" y="15360"/>
                  </a:lnTo>
                  <a:lnTo>
                    <a:pt x="43294" y="12573"/>
                  </a:lnTo>
                  <a:lnTo>
                    <a:pt x="71849" y="12573"/>
                  </a:lnTo>
                  <a:lnTo>
                    <a:pt x="62277" y="4287"/>
                  </a:lnTo>
                  <a:lnTo>
                    <a:pt x="43294" y="0"/>
                  </a:lnTo>
                  <a:close/>
                </a:path>
                <a:path w="86995" h="109855">
                  <a:moveTo>
                    <a:pt x="71849" y="12573"/>
                  </a:moveTo>
                  <a:lnTo>
                    <a:pt x="43294" y="12573"/>
                  </a:lnTo>
                  <a:lnTo>
                    <a:pt x="55162" y="15360"/>
                  </a:lnTo>
                  <a:lnTo>
                    <a:pt x="64208" y="23534"/>
                  </a:lnTo>
                  <a:lnTo>
                    <a:pt x="69972" y="36817"/>
                  </a:lnTo>
                  <a:lnTo>
                    <a:pt x="71996" y="54927"/>
                  </a:lnTo>
                  <a:lnTo>
                    <a:pt x="69972" y="73020"/>
                  </a:lnTo>
                  <a:lnTo>
                    <a:pt x="64208" y="86277"/>
                  </a:lnTo>
                  <a:lnTo>
                    <a:pt x="55162" y="94428"/>
                  </a:lnTo>
                  <a:lnTo>
                    <a:pt x="43294" y="97205"/>
                  </a:lnTo>
                  <a:lnTo>
                    <a:pt x="71910" y="97205"/>
                  </a:lnTo>
                  <a:lnTo>
                    <a:pt x="75820" y="93816"/>
                  </a:lnTo>
                  <a:lnTo>
                    <a:pt x="83936" y="76363"/>
                  </a:lnTo>
                  <a:lnTo>
                    <a:pt x="86639" y="54927"/>
                  </a:lnTo>
                  <a:lnTo>
                    <a:pt x="83936" y="33459"/>
                  </a:lnTo>
                  <a:lnTo>
                    <a:pt x="75820" y="16009"/>
                  </a:lnTo>
                  <a:lnTo>
                    <a:pt x="71849" y="12573"/>
                  </a:lnTo>
                  <a:close/>
                </a:path>
              </a:pathLst>
            </a:custGeom>
            <a:solidFill>
              <a:srgbClr val="221F1F"/>
            </a:solidFill>
          </p:spPr>
          <p:txBody>
            <a:bodyPr wrap="square" lIns="0" tIns="0" rIns="0" bIns="0" rtlCol="0"/>
            <a:lstStyle/>
            <a:p>
              <a:endParaRPr sz="2400"/>
            </a:p>
          </p:txBody>
        </p:sp>
        <p:sp>
          <p:nvSpPr>
            <p:cNvPr id="42" name="object 42"/>
            <p:cNvSpPr/>
            <p:nvPr/>
          </p:nvSpPr>
          <p:spPr>
            <a:xfrm>
              <a:off x="11414742" y="2096767"/>
              <a:ext cx="77470" cy="107950"/>
            </a:xfrm>
            <a:custGeom>
              <a:avLst/>
              <a:gdLst/>
              <a:ahLst/>
              <a:cxnLst/>
              <a:rect l="l" t="t" r="r" b="b"/>
              <a:pathLst>
                <a:path w="77470" h="107950">
                  <a:moveTo>
                    <a:pt x="14693" y="2006"/>
                  </a:moveTo>
                  <a:lnTo>
                    <a:pt x="0" y="2006"/>
                  </a:lnTo>
                  <a:lnTo>
                    <a:pt x="0" y="107848"/>
                  </a:lnTo>
                  <a:lnTo>
                    <a:pt x="14693" y="107848"/>
                  </a:lnTo>
                  <a:lnTo>
                    <a:pt x="14693" y="28702"/>
                  </a:lnTo>
                  <a:lnTo>
                    <a:pt x="20700" y="23188"/>
                  </a:lnTo>
                  <a:lnTo>
                    <a:pt x="28211" y="17981"/>
                  </a:lnTo>
                  <a:lnTo>
                    <a:pt x="31855" y="16281"/>
                  </a:lnTo>
                  <a:lnTo>
                    <a:pt x="14693" y="16281"/>
                  </a:lnTo>
                  <a:lnTo>
                    <a:pt x="14693" y="2006"/>
                  </a:lnTo>
                  <a:close/>
                </a:path>
                <a:path w="77470" h="107950">
                  <a:moveTo>
                    <a:pt x="71543" y="12585"/>
                  </a:moveTo>
                  <a:lnTo>
                    <a:pt x="44919" y="12585"/>
                  </a:lnTo>
                  <a:lnTo>
                    <a:pt x="52111" y="13539"/>
                  </a:lnTo>
                  <a:lnTo>
                    <a:pt x="57581" y="16689"/>
                  </a:lnTo>
                  <a:lnTo>
                    <a:pt x="61061" y="22470"/>
                  </a:lnTo>
                  <a:lnTo>
                    <a:pt x="62217" y="30861"/>
                  </a:lnTo>
                  <a:lnTo>
                    <a:pt x="62280" y="107848"/>
                  </a:lnTo>
                  <a:lnTo>
                    <a:pt x="76873" y="107848"/>
                  </a:lnTo>
                  <a:lnTo>
                    <a:pt x="76873" y="30861"/>
                  </a:lnTo>
                  <a:lnTo>
                    <a:pt x="74312" y="16469"/>
                  </a:lnTo>
                  <a:lnTo>
                    <a:pt x="71543" y="12585"/>
                  </a:lnTo>
                  <a:close/>
                </a:path>
                <a:path w="77470" h="107950">
                  <a:moveTo>
                    <a:pt x="46405" y="0"/>
                  </a:moveTo>
                  <a:lnTo>
                    <a:pt x="37595" y="1220"/>
                  </a:lnTo>
                  <a:lnTo>
                    <a:pt x="29340" y="4611"/>
                  </a:lnTo>
                  <a:lnTo>
                    <a:pt x="21784" y="9767"/>
                  </a:lnTo>
                  <a:lnTo>
                    <a:pt x="15074" y="16281"/>
                  </a:lnTo>
                  <a:lnTo>
                    <a:pt x="31855" y="16281"/>
                  </a:lnTo>
                  <a:lnTo>
                    <a:pt x="36519" y="14105"/>
                  </a:lnTo>
                  <a:lnTo>
                    <a:pt x="44919" y="12585"/>
                  </a:lnTo>
                  <a:lnTo>
                    <a:pt x="71543" y="12585"/>
                  </a:lnTo>
                  <a:lnTo>
                    <a:pt x="67506" y="6924"/>
                  </a:lnTo>
                  <a:lnTo>
                    <a:pt x="57767" y="1632"/>
                  </a:lnTo>
                  <a:lnTo>
                    <a:pt x="46405" y="0"/>
                  </a:lnTo>
                  <a:close/>
                </a:path>
              </a:pathLst>
            </a:custGeom>
            <a:solidFill>
              <a:srgbClr val="221F1F"/>
            </a:solidFill>
          </p:spPr>
          <p:txBody>
            <a:bodyPr wrap="square" lIns="0" tIns="0" rIns="0" bIns="0" rtlCol="0"/>
            <a:lstStyle/>
            <a:p>
              <a:endParaRPr sz="2400"/>
            </a:p>
          </p:txBody>
        </p:sp>
        <p:sp>
          <p:nvSpPr>
            <p:cNvPr id="43" name="object 43"/>
            <p:cNvSpPr/>
            <p:nvPr/>
          </p:nvSpPr>
          <p:spPr>
            <a:xfrm>
              <a:off x="10406657" y="253998"/>
              <a:ext cx="1220414" cy="1026157"/>
            </a:xfrm>
            <a:prstGeom prst="rect">
              <a:avLst/>
            </a:prstGeom>
            <a:blipFill>
              <a:blip r:embed="rId4" cstate="print"/>
              <a:stretch>
                <a:fillRect/>
              </a:stretch>
            </a:blipFill>
          </p:spPr>
          <p:txBody>
            <a:bodyPr wrap="square" lIns="0" tIns="0" rIns="0" bIns="0" rtlCol="0"/>
            <a:lstStyle/>
            <a:p>
              <a:endParaRPr sz="2400"/>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4200" y="418137"/>
            <a:ext cx="15240036" cy="1767417"/>
          </a:xfrm>
        </p:spPr>
        <p:txBody>
          <a:bodyPr>
            <a:noAutofit/>
          </a:bodyPr>
          <a:lstStyle/>
          <a:p>
            <a:pPr algn="l"/>
            <a:r>
              <a:rPr lang="es-ES_tradnl" sz="4400" dirty="0" err="1">
                <a:latin typeface="Franklin Gothic Demi" panose="020B0703020102020204" pitchFamily="34" charset="0"/>
              </a:rPr>
              <a:t>Employment</a:t>
            </a:r>
            <a:r>
              <a:rPr lang="es-ES_tradnl" sz="4400" dirty="0">
                <a:latin typeface="Franklin Gothic Demi" panose="020B0703020102020204" pitchFamily="34" charset="0"/>
              </a:rPr>
              <a:t> in “</a:t>
            </a:r>
            <a:r>
              <a:rPr lang="es-ES_tradnl" sz="4400" dirty="0" err="1">
                <a:latin typeface="Franklin Gothic Demi" panose="020B0703020102020204" pitchFamily="34" charset="0"/>
              </a:rPr>
              <a:t>small</a:t>
            </a:r>
            <a:r>
              <a:rPr lang="es-ES_tradnl" sz="4400" dirty="0">
                <a:latin typeface="Franklin Gothic Demi" panose="020B0703020102020204" pitchFamily="34" charset="0"/>
              </a:rPr>
              <a:t> </a:t>
            </a:r>
            <a:r>
              <a:rPr lang="es-ES_tradnl" sz="4400" dirty="0" err="1">
                <a:latin typeface="Franklin Gothic Demi" panose="020B0703020102020204" pitchFamily="34" charset="0"/>
              </a:rPr>
              <a:t>economic</a:t>
            </a:r>
            <a:r>
              <a:rPr lang="es-ES_tradnl" sz="4400" dirty="0">
                <a:latin typeface="Franklin Gothic Demi" panose="020B0703020102020204" pitchFamily="34" charset="0"/>
              </a:rPr>
              <a:t> </a:t>
            </a:r>
            <a:r>
              <a:rPr lang="es-ES_tradnl" sz="4400" dirty="0" err="1">
                <a:latin typeface="Franklin Gothic Demi" panose="020B0703020102020204" pitchFamily="34" charset="0"/>
              </a:rPr>
              <a:t>units</a:t>
            </a:r>
            <a:r>
              <a:rPr lang="es-ES_tradnl" sz="4400" dirty="0">
                <a:latin typeface="Franklin Gothic Demi" panose="020B0703020102020204" pitchFamily="34" charset="0"/>
              </a:rPr>
              <a:t>”</a:t>
            </a:r>
            <a:endParaRPr lang="en-GB" sz="4400" dirty="0">
              <a:latin typeface="Franklin Gothic Demi" panose="020B0703020102020204" pitchFamily="34" charset="0"/>
            </a:endParaRPr>
          </a:p>
        </p:txBody>
      </p:sp>
      <p:sp>
        <p:nvSpPr>
          <p:cNvPr id="4" name="Slide Number Placeholder 3"/>
          <p:cNvSpPr>
            <a:spLocks noGrp="1"/>
          </p:cNvSpPr>
          <p:nvPr>
            <p:ph type="sldNum" sz="quarter" idx="12"/>
          </p:nvPr>
        </p:nvSpPr>
        <p:spPr>
          <a:xfrm>
            <a:off x="8610600" y="4832351"/>
            <a:ext cx="2743200" cy="365125"/>
          </a:xfrm>
          <a:prstGeom prst="rect">
            <a:avLst/>
          </a:prstGeom>
        </p:spPr>
        <p:txBody>
          <a:bodyPr vert="horz" lIns="121920" tIns="60960" rIns="121920" bIns="60960" rtlCol="0" anchor="ctr"/>
          <a:lstStyle>
            <a:defPPr>
              <a:defRPr lang="en-US"/>
            </a:defPPr>
            <a:lvl1pPr marL="0" algn="r" defTabSz="609585" rtl="0" eaLnBrk="1" latinLnBrk="0" hangingPunct="1">
              <a:defRPr lang="it-IT" sz="1733" b="1" kern="1200" smtClean="0">
                <a:solidFill>
                  <a:srgbClr val="90122E"/>
                </a:solidFill>
                <a:latin typeface="Oswald" pitchFamily="2" charset="0"/>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4BBDD1E7-90C9-4443-BD62-3D688AB75CDD}" type="slidenum">
              <a:rPr lang="es-BO" smtClean="0"/>
              <a:pPr/>
              <a:t>2</a:t>
            </a:fld>
            <a:endParaRPr lang="it-IT" dirty="0"/>
          </a:p>
        </p:txBody>
      </p:sp>
      <p:graphicFrame>
        <p:nvGraphicFramePr>
          <p:cNvPr id="6" name="Chart 5"/>
          <p:cNvGraphicFramePr>
            <a:graphicFrameLocks/>
          </p:cNvGraphicFramePr>
          <p:nvPr>
            <p:extLst>
              <p:ext uri="{D42A27DB-BD31-4B8C-83A1-F6EECF244321}">
                <p14:modId xmlns:p14="http://schemas.microsoft.com/office/powerpoint/2010/main" val="254098156"/>
              </p:ext>
            </p:extLst>
          </p:nvPr>
        </p:nvGraphicFramePr>
        <p:xfrm>
          <a:off x="100926" y="1586112"/>
          <a:ext cx="15850274" cy="7557888"/>
        </p:xfrm>
        <a:graphic>
          <a:graphicData uri="http://schemas.openxmlformats.org/drawingml/2006/chart">
            <c:chart xmlns:c="http://schemas.openxmlformats.org/drawingml/2006/chart" xmlns:r="http://schemas.openxmlformats.org/officeDocument/2006/relationships" r:id="rId2"/>
          </a:graphicData>
        </a:graphic>
      </p:graphicFrame>
      <p:pic>
        <p:nvPicPr>
          <p:cNvPr id="5" name="Picture 4">
            <a:extLst>
              <a:ext uri="{FF2B5EF4-FFF2-40B4-BE49-F238E27FC236}">
                <a16:creationId xmlns:a16="http://schemas.microsoft.com/office/drawing/2014/main" id="{7F1244DA-11CE-47D8-939C-211BB20781D1}"/>
              </a:ext>
            </a:extLst>
          </p:cNvPr>
          <p:cNvPicPr>
            <a:picLocks noChangeAspect="1"/>
          </p:cNvPicPr>
          <p:nvPr/>
        </p:nvPicPr>
        <p:blipFill>
          <a:blip r:embed="rId3"/>
          <a:stretch>
            <a:fillRect/>
          </a:stretch>
        </p:blipFill>
        <p:spPr>
          <a:xfrm>
            <a:off x="10667327" y="418137"/>
            <a:ext cx="5283873" cy="7035895"/>
          </a:xfrm>
          <a:prstGeom prst="rect">
            <a:avLst/>
          </a:prstGeom>
        </p:spPr>
      </p:pic>
    </p:spTree>
    <p:extLst>
      <p:ext uri="{BB962C8B-B14F-4D97-AF65-F5344CB8AC3E}">
        <p14:creationId xmlns:p14="http://schemas.microsoft.com/office/powerpoint/2010/main" val="3808569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5" name="object 2"/>
          <p:cNvSpPr txBox="1">
            <a:spLocks noGrp="1"/>
          </p:cNvSpPr>
          <p:nvPr>
            <p:ph type="title"/>
          </p:nvPr>
        </p:nvSpPr>
        <p:spPr>
          <a:xfrm>
            <a:off x="-40503" y="0"/>
            <a:ext cx="16256000" cy="1667325"/>
          </a:xfrm>
          <a:prstGeom prst="rect">
            <a:avLst/>
          </a:prstGeom>
          <a:solidFill>
            <a:srgbClr val="00529E"/>
          </a:solidFill>
        </p:spPr>
        <p:txBody>
          <a:bodyPr vert="horz" wrap="square" lIns="0" tIns="432000" rIns="0" bIns="0" rtlCol="0" anchor="ctr">
            <a:spAutoFit/>
          </a:bodyPr>
          <a:lstStyle/>
          <a:p>
            <a:pPr marL="482588">
              <a:spcBef>
                <a:spcPts val="5487"/>
              </a:spcBef>
            </a:pPr>
            <a:r>
              <a:rPr lang="en-US" sz="4000" spc="7" dirty="0">
                <a:solidFill>
                  <a:srgbClr val="FFFFFF"/>
                </a:solidFill>
                <a:latin typeface="Franklin Gothic Demi" panose="020B0703020102020204" pitchFamily="34" charset="0"/>
              </a:rPr>
              <a:t>Sustainable Enterprises, Productivity and Just Transition – Areas of work</a:t>
            </a:r>
            <a:endParaRPr lang="en-US" sz="4000" dirty="0">
              <a:latin typeface="Franklin Gothic Demi" panose="020B0703020102020204" pitchFamily="34" charset="0"/>
            </a:endParaRPr>
          </a:p>
        </p:txBody>
      </p:sp>
      <p:sp>
        <p:nvSpPr>
          <p:cNvPr id="3" name="TextBox 2">
            <a:extLst>
              <a:ext uri="{FF2B5EF4-FFF2-40B4-BE49-F238E27FC236}">
                <a16:creationId xmlns:a16="http://schemas.microsoft.com/office/drawing/2014/main" id="{20456699-32FE-CFFD-1A0D-DA6E093C7C71}"/>
              </a:ext>
            </a:extLst>
          </p:cNvPr>
          <p:cNvSpPr txBox="1"/>
          <p:nvPr/>
        </p:nvSpPr>
        <p:spPr>
          <a:xfrm>
            <a:off x="177800" y="1819402"/>
            <a:ext cx="8407400" cy="6894195"/>
          </a:xfrm>
          <a:prstGeom prst="rect">
            <a:avLst/>
          </a:prstGeom>
          <a:noFill/>
        </p:spPr>
        <p:txBody>
          <a:bodyPr wrap="square" rtlCol="0">
            <a:spAutoFit/>
          </a:bodyPr>
          <a:lstStyle/>
          <a:p>
            <a:pPr marL="761981" indent="-761981">
              <a:spcAft>
                <a:spcPts val="1200"/>
              </a:spcAft>
              <a:buFont typeface="Arial" panose="020B0604020202020204" pitchFamily="34" charset="0"/>
              <a:buChar char="•"/>
            </a:pPr>
            <a:r>
              <a:rPr lang="en-US" sz="3200" dirty="0"/>
              <a:t>Cooperatives and SSE</a:t>
            </a:r>
          </a:p>
          <a:p>
            <a:pPr marL="761981" indent="-761981">
              <a:spcAft>
                <a:spcPts val="1200"/>
              </a:spcAft>
              <a:buFont typeface="Arial" panose="020B0604020202020204" pitchFamily="34" charset="0"/>
              <a:buChar char="•"/>
            </a:pPr>
            <a:r>
              <a:rPr lang="en-US" sz="3200" dirty="0"/>
              <a:t>Multinational Enterprises</a:t>
            </a:r>
          </a:p>
          <a:p>
            <a:pPr marL="761981" indent="-761981">
              <a:spcAft>
                <a:spcPts val="1200"/>
              </a:spcAft>
              <a:buFont typeface="Arial" panose="020B0604020202020204" pitchFamily="34" charset="0"/>
              <a:buChar char="•"/>
            </a:pPr>
            <a:r>
              <a:rPr lang="en-US" sz="3200" dirty="0"/>
              <a:t>Social Finance</a:t>
            </a:r>
          </a:p>
          <a:p>
            <a:pPr marL="761981" indent="-761981">
              <a:spcAft>
                <a:spcPts val="1200"/>
              </a:spcAft>
              <a:buFont typeface="Arial" panose="020B0604020202020204" pitchFamily="34" charset="0"/>
              <a:buChar char="•"/>
            </a:pPr>
            <a:r>
              <a:rPr lang="en-US" sz="3200" b="1" dirty="0"/>
              <a:t>MSME Branch:</a:t>
            </a:r>
          </a:p>
          <a:p>
            <a:pPr marL="1902836" lvl="1" indent="-1293252">
              <a:spcAft>
                <a:spcPts val="1200"/>
              </a:spcAft>
              <a:buFont typeface="+mj-lt"/>
              <a:buAutoNum type="arabicPeriod"/>
            </a:pPr>
            <a:r>
              <a:rPr lang="en-US" sz="3200" dirty="0"/>
              <a:t>Business Environment, </a:t>
            </a:r>
            <a:r>
              <a:rPr lang="en-US" sz="3200" b="1" dirty="0"/>
              <a:t>Productivity and Working Conditions</a:t>
            </a:r>
          </a:p>
          <a:p>
            <a:pPr marL="1902836" lvl="1" indent="-1293252">
              <a:spcAft>
                <a:spcPts val="1200"/>
              </a:spcAft>
              <a:buFont typeface="+mj-lt"/>
              <a:buAutoNum type="arabicPeriod"/>
            </a:pPr>
            <a:r>
              <a:rPr lang="en-US" sz="3200" b="1" dirty="0"/>
              <a:t>Enterprise Formalization and WED</a:t>
            </a:r>
          </a:p>
          <a:p>
            <a:pPr marL="1902836" lvl="1" indent="-1293252">
              <a:spcAft>
                <a:spcPts val="1200"/>
              </a:spcAft>
              <a:buFont typeface="+mj-lt"/>
              <a:buAutoNum type="arabicPeriod"/>
            </a:pPr>
            <a:r>
              <a:rPr lang="en-US" sz="3200" b="1" dirty="0"/>
              <a:t>Entrepreneurship promotion</a:t>
            </a:r>
          </a:p>
          <a:p>
            <a:pPr marL="1902836" lvl="1" indent="-1293252">
              <a:spcAft>
                <a:spcPts val="1200"/>
              </a:spcAft>
              <a:buFont typeface="+mj-lt"/>
              <a:buAutoNum type="arabicPeriod"/>
            </a:pPr>
            <a:r>
              <a:rPr lang="en-US" sz="3200" b="1" dirty="0"/>
              <a:t>Market Systems Development</a:t>
            </a:r>
          </a:p>
          <a:p>
            <a:pPr marL="1902836" lvl="1" indent="-1293252">
              <a:spcAft>
                <a:spcPts val="1200"/>
              </a:spcAft>
              <a:buFont typeface="+mj-lt"/>
              <a:buAutoNum type="arabicPeriod"/>
            </a:pPr>
            <a:r>
              <a:rPr lang="en-US" sz="3200" b="1" dirty="0"/>
              <a:t>Inclusive Market Systems</a:t>
            </a:r>
          </a:p>
          <a:p>
            <a:pPr marL="1902836" lvl="1" indent="-1293252">
              <a:spcAft>
                <a:spcPts val="1200"/>
              </a:spcAft>
              <a:buFont typeface="+mj-lt"/>
              <a:buAutoNum type="arabicPeriod"/>
            </a:pPr>
            <a:r>
              <a:rPr lang="en-US" sz="3200" b="1" dirty="0"/>
              <a:t>Greening SMEs</a:t>
            </a:r>
          </a:p>
        </p:txBody>
      </p:sp>
      <p:sp>
        <p:nvSpPr>
          <p:cNvPr id="4" name="TextBox 3">
            <a:extLst>
              <a:ext uri="{FF2B5EF4-FFF2-40B4-BE49-F238E27FC236}">
                <a16:creationId xmlns:a16="http://schemas.microsoft.com/office/drawing/2014/main" id="{D36D36AB-D1DC-1FD5-0401-3B8E69E751A3}"/>
              </a:ext>
            </a:extLst>
          </p:cNvPr>
          <p:cNvSpPr txBox="1"/>
          <p:nvPr/>
        </p:nvSpPr>
        <p:spPr>
          <a:xfrm>
            <a:off x="9356810" y="1854413"/>
            <a:ext cx="6654800" cy="4662815"/>
          </a:xfrm>
          <a:prstGeom prst="rect">
            <a:avLst/>
          </a:prstGeom>
          <a:noFill/>
        </p:spPr>
        <p:txBody>
          <a:bodyPr wrap="square" rtlCol="0">
            <a:spAutoFit/>
          </a:bodyPr>
          <a:lstStyle/>
          <a:p>
            <a:pPr>
              <a:spcAft>
                <a:spcPts val="1800"/>
              </a:spcAft>
            </a:pPr>
            <a:r>
              <a:rPr lang="en-US" sz="3600" dirty="0"/>
              <a:t>Global team at HQ: 65 staff</a:t>
            </a:r>
          </a:p>
          <a:p>
            <a:pPr>
              <a:spcAft>
                <a:spcPts val="1800"/>
              </a:spcAft>
            </a:pPr>
            <a:r>
              <a:rPr lang="en-US" sz="3600" dirty="0"/>
              <a:t>14 Enterprise and SME specialists in Decent Work teams and ILO country offices</a:t>
            </a:r>
          </a:p>
          <a:p>
            <a:pPr>
              <a:spcAft>
                <a:spcPts val="1800"/>
              </a:spcAft>
            </a:pPr>
            <a:r>
              <a:rPr lang="en-US" sz="3600" dirty="0"/>
              <a:t>30 International and 120 national staff in projects (</a:t>
            </a:r>
            <a:r>
              <a:rPr lang="en-US" sz="3600" dirty="0" err="1"/>
              <a:t>aprox</a:t>
            </a:r>
            <a:r>
              <a:rPr lang="en-US" sz="3600" dirty="0"/>
              <a:t>)</a:t>
            </a:r>
          </a:p>
          <a:p>
            <a:pPr>
              <a:spcAft>
                <a:spcPts val="1800"/>
              </a:spcAft>
            </a:pPr>
            <a:r>
              <a:rPr lang="en-US" sz="3600" dirty="0"/>
              <a:t>250 mi project portfolio (</a:t>
            </a:r>
            <a:r>
              <a:rPr lang="en-US" sz="3600" dirty="0" err="1"/>
              <a:t>aprox</a:t>
            </a:r>
            <a:r>
              <a:rPr lang="en-US" sz="3600" dirty="0"/>
              <a:t>)</a:t>
            </a:r>
          </a:p>
        </p:txBody>
      </p:sp>
      <p:sp>
        <p:nvSpPr>
          <p:cNvPr id="5" name="object 2">
            <a:extLst>
              <a:ext uri="{FF2B5EF4-FFF2-40B4-BE49-F238E27FC236}">
                <a16:creationId xmlns:a16="http://schemas.microsoft.com/office/drawing/2014/main" id="{4A095EAE-A259-3FCA-F389-724D0729D6A7}"/>
              </a:ext>
            </a:extLst>
          </p:cNvPr>
          <p:cNvSpPr/>
          <p:nvPr/>
        </p:nvSpPr>
        <p:spPr>
          <a:xfrm>
            <a:off x="12319000" y="7086600"/>
            <a:ext cx="3905422" cy="2088985"/>
          </a:xfrm>
          <a:prstGeom prst="rect">
            <a:avLst/>
          </a:prstGeom>
          <a:blipFill>
            <a:blip r:embed="rId3" cstate="print"/>
            <a:stretch>
              <a:fillRect/>
            </a:stretch>
          </a:blipFill>
        </p:spPr>
        <p:txBody>
          <a:bodyPr wrap="square" lIns="0" tIns="0" rIns="0" bIns="0" rtlCol="0"/>
          <a:lstStyle/>
          <a:p>
            <a:endParaRPr sz="2400"/>
          </a:p>
        </p:txBody>
      </p:sp>
    </p:spTree>
    <p:extLst>
      <p:ext uri="{BB962C8B-B14F-4D97-AF65-F5344CB8AC3E}">
        <p14:creationId xmlns:p14="http://schemas.microsoft.com/office/powerpoint/2010/main" val="4139978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ppt_y"/>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 calcmode="lin" valueType="num">
                                      <p:cBhvr additive="base">
                                        <p:cTn id="29"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3">
                                            <p:txEl>
                                              <p:pRg st="4" end="4"/>
                                            </p:txEl>
                                          </p:spTgt>
                                        </p:tgtEl>
                                        <p:attrNameLst>
                                          <p:attrName>ppt_y</p:attrName>
                                        </p:attrNameLst>
                                      </p:cBhvr>
                                      <p:tavLst>
                                        <p:tav tm="0">
                                          <p:val>
                                            <p:strVal val="#ppt_y"/>
                                          </p:val>
                                        </p:tav>
                                        <p:tav tm="100000">
                                          <p:val>
                                            <p:strVal val="#ppt_y"/>
                                          </p:val>
                                        </p:tav>
                                      </p:tavLst>
                                    </p:anim>
                                  </p:childTnLst>
                                </p:cTn>
                              </p:par>
                              <p:par>
                                <p:cTn id="31" presetID="2" presetClass="entr" presetSubtype="8" fill="hold" grpId="0" nodeType="with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 calcmode="lin" valueType="num">
                                      <p:cBhvr additive="base">
                                        <p:cTn id="33" dur="5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34" dur="500" fill="hold"/>
                                        <p:tgtEl>
                                          <p:spTgt spid="3">
                                            <p:txEl>
                                              <p:pRg st="5" end="5"/>
                                            </p:txEl>
                                          </p:spTgt>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3">
                                            <p:txEl>
                                              <p:pRg st="7" end="7"/>
                                            </p:txEl>
                                          </p:spTgt>
                                        </p:tgtEl>
                                        <p:attrNameLst>
                                          <p:attrName>style.visibility</p:attrName>
                                        </p:attrNameLst>
                                      </p:cBhvr>
                                      <p:to>
                                        <p:strVal val="visible"/>
                                      </p:to>
                                    </p:set>
                                    <p:anim calcmode="lin" valueType="num">
                                      <p:cBhvr additive="base">
                                        <p:cTn id="41" dur="500" fill="hold"/>
                                        <p:tgtEl>
                                          <p:spTgt spid="3">
                                            <p:txEl>
                                              <p:pRg st="7" end="7"/>
                                            </p:txEl>
                                          </p:spTgt>
                                        </p:tgtEl>
                                        <p:attrNameLst>
                                          <p:attrName>ppt_x</p:attrName>
                                        </p:attrNameLst>
                                      </p:cBhvr>
                                      <p:tavLst>
                                        <p:tav tm="0">
                                          <p:val>
                                            <p:strVal val="0-#ppt_w/2"/>
                                          </p:val>
                                        </p:tav>
                                        <p:tav tm="100000">
                                          <p:val>
                                            <p:strVal val="#ppt_x"/>
                                          </p:val>
                                        </p:tav>
                                      </p:tavLst>
                                    </p:anim>
                                    <p:anim calcmode="lin" valueType="num">
                                      <p:cBhvr additive="base">
                                        <p:cTn id="42" dur="500" fill="hold"/>
                                        <p:tgtEl>
                                          <p:spTgt spid="3">
                                            <p:txEl>
                                              <p:pRg st="7" end="7"/>
                                            </p:txEl>
                                          </p:spTgt>
                                        </p:tgtEl>
                                        <p:attrNameLst>
                                          <p:attrName>ppt_y</p:attrName>
                                        </p:attrNameLst>
                                      </p:cBhvr>
                                      <p:tavLst>
                                        <p:tav tm="0">
                                          <p:val>
                                            <p:strVal val="#ppt_y"/>
                                          </p:val>
                                        </p:tav>
                                        <p:tav tm="100000">
                                          <p:val>
                                            <p:strVal val="#ppt_y"/>
                                          </p:val>
                                        </p:tav>
                                      </p:tavLst>
                                    </p:anim>
                                  </p:childTnLst>
                                </p:cTn>
                              </p:par>
                              <p:par>
                                <p:cTn id="43" presetID="2" presetClass="entr" presetSubtype="8" fill="hold" grpId="0" nodeType="withEffect">
                                  <p:stCondLst>
                                    <p:cond delay="0"/>
                                  </p:stCondLst>
                                  <p:childTnLst>
                                    <p:set>
                                      <p:cBhvr>
                                        <p:cTn id="44" dur="1" fill="hold">
                                          <p:stCondLst>
                                            <p:cond delay="0"/>
                                          </p:stCondLst>
                                        </p:cTn>
                                        <p:tgtEl>
                                          <p:spTgt spid="3">
                                            <p:txEl>
                                              <p:pRg st="8" end="8"/>
                                            </p:txEl>
                                          </p:spTgt>
                                        </p:tgtEl>
                                        <p:attrNameLst>
                                          <p:attrName>style.visibility</p:attrName>
                                        </p:attrNameLst>
                                      </p:cBhvr>
                                      <p:to>
                                        <p:strVal val="visible"/>
                                      </p:to>
                                    </p:set>
                                    <p:anim calcmode="lin" valueType="num">
                                      <p:cBhvr additive="base">
                                        <p:cTn id="45" dur="500" fill="hold"/>
                                        <p:tgtEl>
                                          <p:spTgt spid="3">
                                            <p:txEl>
                                              <p:pRg st="8" end="8"/>
                                            </p:txEl>
                                          </p:spTgt>
                                        </p:tgtEl>
                                        <p:attrNameLst>
                                          <p:attrName>ppt_x</p:attrName>
                                        </p:attrNameLst>
                                      </p:cBhvr>
                                      <p:tavLst>
                                        <p:tav tm="0">
                                          <p:val>
                                            <p:strVal val="0-#ppt_w/2"/>
                                          </p:val>
                                        </p:tav>
                                        <p:tav tm="100000">
                                          <p:val>
                                            <p:strVal val="#ppt_x"/>
                                          </p:val>
                                        </p:tav>
                                      </p:tavLst>
                                    </p:anim>
                                    <p:anim calcmode="lin" valueType="num">
                                      <p:cBhvr additive="base">
                                        <p:cTn id="46" dur="500" fill="hold"/>
                                        <p:tgtEl>
                                          <p:spTgt spid="3">
                                            <p:txEl>
                                              <p:pRg st="8" end="8"/>
                                            </p:txEl>
                                          </p:spTgt>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p:stCondLst>
                                    <p:cond delay="0"/>
                                  </p:stCondLst>
                                  <p:childTnLst>
                                    <p:set>
                                      <p:cBhvr>
                                        <p:cTn id="48" dur="1" fill="hold">
                                          <p:stCondLst>
                                            <p:cond delay="0"/>
                                          </p:stCondLst>
                                        </p:cTn>
                                        <p:tgtEl>
                                          <p:spTgt spid="3">
                                            <p:txEl>
                                              <p:pRg st="9" end="9"/>
                                            </p:txEl>
                                          </p:spTgt>
                                        </p:tgtEl>
                                        <p:attrNameLst>
                                          <p:attrName>style.visibility</p:attrName>
                                        </p:attrNameLst>
                                      </p:cBhvr>
                                      <p:to>
                                        <p:strVal val="visible"/>
                                      </p:to>
                                    </p:set>
                                    <p:anim calcmode="lin" valueType="num">
                                      <p:cBhvr additive="base">
                                        <p:cTn id="49" dur="500" fill="hold"/>
                                        <p:tgtEl>
                                          <p:spTgt spid="3">
                                            <p:txEl>
                                              <p:pRg st="9" end="9"/>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3">
                                            <p:txEl>
                                              <p:pRg st="9" end="9"/>
                                            </p:txEl>
                                          </p:spTgt>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2" fill="hold" grpId="0" nodeType="clickEffect">
                                  <p:stCondLst>
                                    <p:cond delay="0"/>
                                  </p:stCondLst>
                                  <p:childTnLst>
                                    <p:set>
                                      <p:cBhvr>
                                        <p:cTn id="54" dur="1" fill="hold">
                                          <p:stCondLst>
                                            <p:cond delay="0"/>
                                          </p:stCondLst>
                                        </p:cTn>
                                        <p:tgtEl>
                                          <p:spTgt spid="4"/>
                                        </p:tgtEl>
                                        <p:attrNameLst>
                                          <p:attrName>style.visibility</p:attrName>
                                        </p:attrNameLst>
                                      </p:cBhvr>
                                      <p:to>
                                        <p:strVal val="visible"/>
                                      </p:to>
                                    </p:set>
                                    <p:anim calcmode="lin" valueType="num">
                                      <p:cBhvr additive="base">
                                        <p:cTn id="55" dur="500" fill="hold"/>
                                        <p:tgtEl>
                                          <p:spTgt spid="4"/>
                                        </p:tgtEl>
                                        <p:attrNameLst>
                                          <p:attrName>ppt_x</p:attrName>
                                        </p:attrNameLst>
                                      </p:cBhvr>
                                      <p:tavLst>
                                        <p:tav tm="0">
                                          <p:val>
                                            <p:strVal val="1+#ppt_w/2"/>
                                          </p:val>
                                        </p:tav>
                                        <p:tav tm="100000">
                                          <p:val>
                                            <p:strVal val="#ppt_x"/>
                                          </p:val>
                                        </p:tav>
                                      </p:tavLst>
                                    </p:anim>
                                    <p:anim calcmode="lin" valueType="num">
                                      <p:cBhvr additive="base">
                                        <p:cTn id="56"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58321" y="-18178"/>
            <a:ext cx="16256000" cy="1645029"/>
          </a:xfrm>
          <a:prstGeom prst="rect">
            <a:avLst/>
          </a:prstGeom>
          <a:solidFill>
            <a:srgbClr val="00529E"/>
          </a:solidFill>
        </p:spPr>
        <p:txBody>
          <a:bodyPr vert="horz" wrap="square" lIns="0" tIns="288000" rIns="0" bIns="0" rtlCol="0">
            <a:spAutoFit/>
          </a:bodyPr>
          <a:lstStyle/>
          <a:p>
            <a:pPr marL="1543012" indent="-1009625">
              <a:spcBef>
                <a:spcPts val="5487"/>
              </a:spcBef>
              <a:tabLst>
                <a:tab pos="6051822" algn="l"/>
              </a:tabLst>
            </a:pPr>
            <a:r>
              <a:rPr lang="fr-CH" sz="4400" dirty="0">
                <a:solidFill>
                  <a:schemeClr val="bg1"/>
                </a:solidFill>
                <a:latin typeface="Franklin Gothic Demi" panose="020B0703020102020204" pitchFamily="34" charset="0"/>
              </a:rPr>
              <a:t>1. </a:t>
            </a:r>
            <a:r>
              <a:rPr lang="fr-CH" sz="4400" dirty="0" err="1">
                <a:solidFill>
                  <a:schemeClr val="bg1"/>
                </a:solidFill>
                <a:latin typeface="Franklin Gothic Demi" panose="020B0703020102020204" pitchFamily="34" charset="0"/>
              </a:rPr>
              <a:t>Productivity</a:t>
            </a:r>
            <a:r>
              <a:rPr lang="fr-CH" sz="4400" dirty="0">
                <a:solidFill>
                  <a:schemeClr val="bg1"/>
                </a:solidFill>
                <a:latin typeface="Franklin Gothic Demi" panose="020B0703020102020204" pitchFamily="34" charset="0"/>
              </a:rPr>
              <a:t> and </a:t>
            </a:r>
            <a:r>
              <a:rPr lang="fr-CH" sz="4400" dirty="0" err="1">
                <a:solidFill>
                  <a:schemeClr val="bg1"/>
                </a:solidFill>
                <a:latin typeface="Franklin Gothic Demi" panose="020B0703020102020204" pitchFamily="34" charset="0"/>
              </a:rPr>
              <a:t>Working</a:t>
            </a:r>
            <a:r>
              <a:rPr lang="fr-CH" sz="4400" dirty="0">
                <a:solidFill>
                  <a:schemeClr val="bg1"/>
                </a:solidFill>
                <a:latin typeface="Franklin Gothic Demi" panose="020B0703020102020204" pitchFamily="34" charset="0"/>
              </a:rPr>
              <a:t> Conditions</a:t>
            </a:r>
            <a:r>
              <a:rPr lang="en-US" sz="4400" dirty="0">
                <a:solidFill>
                  <a:schemeClr val="bg1"/>
                </a:solidFill>
                <a:latin typeface="Franklin Gothic Demi" panose="020B0703020102020204" pitchFamily="34" charset="0"/>
              </a:rPr>
              <a:t>: Productivity Ecosystems</a:t>
            </a:r>
          </a:p>
        </p:txBody>
      </p:sp>
      <p:sp>
        <p:nvSpPr>
          <p:cNvPr id="5" name="object 5"/>
          <p:cNvSpPr/>
          <p:nvPr/>
        </p:nvSpPr>
        <p:spPr>
          <a:xfrm>
            <a:off x="14056467" y="7583583"/>
            <a:ext cx="1160780" cy="1486747"/>
          </a:xfrm>
          <a:custGeom>
            <a:avLst/>
            <a:gdLst/>
            <a:ahLst/>
            <a:cxnLst/>
            <a:rect l="l" t="t" r="r" b="b"/>
            <a:pathLst>
              <a:path w="870584" h="1115059">
                <a:moveTo>
                  <a:pt x="39154" y="863511"/>
                </a:moveTo>
                <a:lnTo>
                  <a:pt x="5757" y="884227"/>
                </a:lnTo>
                <a:lnTo>
                  <a:pt x="0" y="968933"/>
                </a:lnTo>
                <a:lnTo>
                  <a:pt x="2403" y="982811"/>
                </a:lnTo>
                <a:lnTo>
                  <a:pt x="9699" y="994400"/>
                </a:lnTo>
                <a:lnTo>
                  <a:pt x="20791" y="1002470"/>
                </a:lnTo>
                <a:lnTo>
                  <a:pt x="34582" y="1005789"/>
                </a:lnTo>
                <a:lnTo>
                  <a:pt x="70370" y="1007008"/>
                </a:lnTo>
                <a:lnTo>
                  <a:pt x="84391" y="1010185"/>
                </a:lnTo>
                <a:lnTo>
                  <a:pt x="96392" y="1018141"/>
                </a:lnTo>
                <a:lnTo>
                  <a:pt x="105089" y="1029652"/>
                </a:lnTo>
                <a:lnTo>
                  <a:pt x="109194" y="1043495"/>
                </a:lnTo>
                <a:lnTo>
                  <a:pt x="118744" y="1115009"/>
                </a:lnTo>
                <a:lnTo>
                  <a:pt x="212470" y="1115009"/>
                </a:lnTo>
                <a:lnTo>
                  <a:pt x="204470" y="1066208"/>
                </a:lnTo>
                <a:lnTo>
                  <a:pt x="199575" y="1016918"/>
                </a:lnTo>
                <a:lnTo>
                  <a:pt x="197824" y="967296"/>
                </a:lnTo>
                <a:lnTo>
                  <a:pt x="199260" y="917497"/>
                </a:lnTo>
                <a:lnTo>
                  <a:pt x="203923" y="867676"/>
                </a:lnTo>
                <a:lnTo>
                  <a:pt x="204394" y="864730"/>
                </a:lnTo>
                <a:lnTo>
                  <a:pt x="74942" y="864730"/>
                </a:lnTo>
                <a:lnTo>
                  <a:pt x="39154" y="863511"/>
                </a:lnTo>
                <a:close/>
              </a:path>
              <a:path w="870584" h="1115059">
                <a:moveTo>
                  <a:pt x="109114" y="563121"/>
                </a:moveTo>
                <a:lnTo>
                  <a:pt x="77000" y="585965"/>
                </a:lnTo>
                <a:lnTo>
                  <a:pt x="51777" y="652462"/>
                </a:lnTo>
                <a:lnTo>
                  <a:pt x="49557" y="666352"/>
                </a:lnTo>
                <a:lnTo>
                  <a:pt x="52722" y="679632"/>
                </a:lnTo>
                <a:lnTo>
                  <a:pt x="60580" y="690776"/>
                </a:lnTo>
                <a:lnTo>
                  <a:pt x="72440" y="698258"/>
                </a:lnTo>
                <a:lnTo>
                  <a:pt x="105841" y="711060"/>
                </a:lnTo>
                <a:lnTo>
                  <a:pt x="118075" y="718627"/>
                </a:lnTo>
                <a:lnTo>
                  <a:pt x="126825" y="730046"/>
                </a:lnTo>
                <a:lnTo>
                  <a:pt x="131255" y="743771"/>
                </a:lnTo>
                <a:lnTo>
                  <a:pt x="130530" y="758253"/>
                </a:lnTo>
                <a:lnTo>
                  <a:pt x="115950" y="830719"/>
                </a:lnTo>
                <a:lnTo>
                  <a:pt x="89149" y="862454"/>
                </a:lnTo>
                <a:lnTo>
                  <a:pt x="74942" y="864730"/>
                </a:lnTo>
                <a:lnTo>
                  <a:pt x="204394" y="864730"/>
                </a:lnTo>
                <a:lnTo>
                  <a:pt x="211854" y="817990"/>
                </a:lnTo>
                <a:lnTo>
                  <a:pt x="223094" y="768594"/>
                </a:lnTo>
                <a:lnTo>
                  <a:pt x="237683" y="719643"/>
                </a:lnTo>
                <a:lnTo>
                  <a:pt x="255662" y="671294"/>
                </a:lnTo>
                <a:lnTo>
                  <a:pt x="277072" y="623703"/>
                </a:lnTo>
                <a:lnTo>
                  <a:pt x="300088" y="580526"/>
                </a:lnTo>
                <a:lnTo>
                  <a:pt x="170579" y="580526"/>
                </a:lnTo>
                <a:lnTo>
                  <a:pt x="156298" y="578091"/>
                </a:lnTo>
                <a:lnTo>
                  <a:pt x="123012" y="565442"/>
                </a:lnTo>
                <a:lnTo>
                  <a:pt x="109114" y="563121"/>
                </a:lnTo>
                <a:close/>
              </a:path>
              <a:path w="870584" h="1115059">
                <a:moveTo>
                  <a:pt x="266290" y="309835"/>
                </a:moveTo>
                <a:lnTo>
                  <a:pt x="197421" y="377723"/>
                </a:lnTo>
                <a:lnTo>
                  <a:pt x="189691" y="403855"/>
                </a:lnTo>
                <a:lnTo>
                  <a:pt x="193619" y="416944"/>
                </a:lnTo>
                <a:lnTo>
                  <a:pt x="202526" y="427901"/>
                </a:lnTo>
                <a:lnTo>
                  <a:pt x="230162" y="450354"/>
                </a:lnTo>
                <a:lnTo>
                  <a:pt x="239306" y="461413"/>
                </a:lnTo>
                <a:lnTo>
                  <a:pt x="243874" y="474965"/>
                </a:lnTo>
                <a:lnTo>
                  <a:pt x="243570" y="489239"/>
                </a:lnTo>
                <a:lnTo>
                  <a:pt x="238099" y="502462"/>
                </a:lnTo>
                <a:lnTo>
                  <a:pt x="234960" y="507332"/>
                </a:lnTo>
                <a:lnTo>
                  <a:pt x="232181" y="511841"/>
                </a:lnTo>
                <a:lnTo>
                  <a:pt x="209294" y="552062"/>
                </a:lnTo>
                <a:lnTo>
                  <a:pt x="205689" y="558939"/>
                </a:lnTo>
                <a:lnTo>
                  <a:pt x="196859" y="570327"/>
                </a:lnTo>
                <a:lnTo>
                  <a:pt x="184627" y="577730"/>
                </a:lnTo>
                <a:lnTo>
                  <a:pt x="170579" y="580526"/>
                </a:lnTo>
                <a:lnTo>
                  <a:pt x="300088" y="580526"/>
                </a:lnTo>
                <a:lnTo>
                  <a:pt x="330089" y="531911"/>
                </a:lnTo>
                <a:lnTo>
                  <a:pt x="360893" y="489239"/>
                </a:lnTo>
                <a:lnTo>
                  <a:pt x="393857" y="449474"/>
                </a:lnTo>
                <a:lnTo>
                  <a:pt x="429174" y="412233"/>
                </a:lnTo>
                <a:lnTo>
                  <a:pt x="466568" y="377701"/>
                </a:lnTo>
                <a:lnTo>
                  <a:pt x="502411" y="348726"/>
                </a:lnTo>
                <a:lnTo>
                  <a:pt x="347011" y="348726"/>
                </a:lnTo>
                <a:lnTo>
                  <a:pt x="332727" y="346907"/>
                </a:lnTo>
                <a:lnTo>
                  <a:pt x="320014" y="340194"/>
                </a:lnTo>
                <a:lnTo>
                  <a:pt x="292265" y="317538"/>
                </a:lnTo>
                <a:lnTo>
                  <a:pt x="279865" y="311043"/>
                </a:lnTo>
                <a:lnTo>
                  <a:pt x="266290" y="309835"/>
                </a:lnTo>
                <a:close/>
              </a:path>
              <a:path w="870584" h="1115059">
                <a:moveTo>
                  <a:pt x="503788" y="114737"/>
                </a:moveTo>
                <a:lnTo>
                  <a:pt x="430199" y="157200"/>
                </a:lnTo>
                <a:lnTo>
                  <a:pt x="413874" y="192997"/>
                </a:lnTo>
                <a:lnTo>
                  <a:pt x="418769" y="206159"/>
                </a:lnTo>
                <a:lnTo>
                  <a:pt x="437692" y="236512"/>
                </a:lnTo>
                <a:lnTo>
                  <a:pt x="442761" y="250037"/>
                </a:lnTo>
                <a:lnTo>
                  <a:pt x="428777" y="289128"/>
                </a:lnTo>
                <a:lnTo>
                  <a:pt x="373189" y="338073"/>
                </a:lnTo>
                <a:lnTo>
                  <a:pt x="347011" y="348726"/>
                </a:lnTo>
                <a:lnTo>
                  <a:pt x="502411" y="348726"/>
                </a:lnTo>
                <a:lnTo>
                  <a:pt x="546957" y="316933"/>
                </a:lnTo>
                <a:lnTo>
                  <a:pt x="589635" y="290781"/>
                </a:lnTo>
                <a:lnTo>
                  <a:pt x="633759" y="267506"/>
                </a:lnTo>
                <a:lnTo>
                  <a:pt x="679170" y="247152"/>
                </a:lnTo>
                <a:lnTo>
                  <a:pt x="725709" y="229760"/>
                </a:lnTo>
                <a:lnTo>
                  <a:pt x="773220" y="215373"/>
                </a:lnTo>
                <a:lnTo>
                  <a:pt x="821543" y="204033"/>
                </a:lnTo>
                <a:lnTo>
                  <a:pt x="870521" y="195783"/>
                </a:lnTo>
                <a:lnTo>
                  <a:pt x="866995" y="180266"/>
                </a:lnTo>
                <a:lnTo>
                  <a:pt x="595580" y="180266"/>
                </a:lnTo>
                <a:lnTo>
                  <a:pt x="581305" y="178504"/>
                </a:lnTo>
                <a:lnTo>
                  <a:pt x="568462" y="172094"/>
                </a:lnTo>
                <a:lnTo>
                  <a:pt x="558660" y="161582"/>
                </a:lnTo>
                <a:lnTo>
                  <a:pt x="539508" y="131076"/>
                </a:lnTo>
                <a:lnTo>
                  <a:pt x="529846" y="120804"/>
                </a:lnTo>
                <a:lnTo>
                  <a:pt x="517409" y="115238"/>
                </a:lnTo>
                <a:lnTo>
                  <a:pt x="503788" y="114737"/>
                </a:lnTo>
                <a:close/>
              </a:path>
              <a:path w="870584" h="1115059">
                <a:moveTo>
                  <a:pt x="826033" y="0"/>
                </a:moveTo>
                <a:lnTo>
                  <a:pt x="721931" y="24041"/>
                </a:lnTo>
                <a:lnTo>
                  <a:pt x="709175" y="29897"/>
                </a:lnTo>
                <a:lnTo>
                  <a:pt x="699904" y="39904"/>
                </a:lnTo>
                <a:lnTo>
                  <a:pt x="695037" y="52639"/>
                </a:lnTo>
                <a:lnTo>
                  <a:pt x="695490" y="66674"/>
                </a:lnTo>
                <a:lnTo>
                  <a:pt x="703541" y="101955"/>
                </a:lnTo>
                <a:lnTo>
                  <a:pt x="703972" y="116405"/>
                </a:lnTo>
                <a:lnTo>
                  <a:pt x="678091" y="148780"/>
                </a:lnTo>
                <a:lnTo>
                  <a:pt x="609676" y="176834"/>
                </a:lnTo>
                <a:lnTo>
                  <a:pt x="595580" y="180266"/>
                </a:lnTo>
                <a:lnTo>
                  <a:pt x="866995" y="180266"/>
                </a:lnTo>
                <a:lnTo>
                  <a:pt x="826033" y="0"/>
                </a:lnTo>
                <a:close/>
              </a:path>
            </a:pathLst>
          </a:custGeom>
          <a:solidFill>
            <a:srgbClr val="00529E"/>
          </a:solidFill>
        </p:spPr>
        <p:txBody>
          <a:bodyPr wrap="square" lIns="0" tIns="0" rIns="0" bIns="0" rtlCol="0"/>
          <a:lstStyle/>
          <a:p>
            <a:endParaRPr sz="2400"/>
          </a:p>
        </p:txBody>
      </p:sp>
      <p:sp>
        <p:nvSpPr>
          <p:cNvPr id="6" name="object 6"/>
          <p:cNvSpPr/>
          <p:nvPr/>
        </p:nvSpPr>
        <p:spPr>
          <a:xfrm>
            <a:off x="15461827" y="7583594"/>
            <a:ext cx="743373" cy="744220"/>
          </a:xfrm>
          <a:custGeom>
            <a:avLst/>
            <a:gdLst/>
            <a:ahLst/>
            <a:cxnLst/>
            <a:rect l="l" t="t" r="r" b="b"/>
            <a:pathLst>
              <a:path w="557529" h="558165">
                <a:moveTo>
                  <a:pt x="44602" y="0"/>
                </a:moveTo>
                <a:lnTo>
                  <a:pt x="0" y="195783"/>
                </a:lnTo>
                <a:lnTo>
                  <a:pt x="47570" y="203746"/>
                </a:lnTo>
                <a:lnTo>
                  <a:pt x="94517" y="214623"/>
                </a:lnTo>
                <a:lnTo>
                  <a:pt x="140697" y="228375"/>
                </a:lnTo>
                <a:lnTo>
                  <a:pt x="185968" y="244962"/>
                </a:lnTo>
                <a:lnTo>
                  <a:pt x="230184" y="264345"/>
                </a:lnTo>
                <a:lnTo>
                  <a:pt x="273204" y="286485"/>
                </a:lnTo>
                <a:lnTo>
                  <a:pt x="314883" y="311342"/>
                </a:lnTo>
                <a:lnTo>
                  <a:pt x="355079" y="338877"/>
                </a:lnTo>
                <a:lnTo>
                  <a:pt x="393648" y="369051"/>
                </a:lnTo>
                <a:lnTo>
                  <a:pt x="430447" y="401824"/>
                </a:lnTo>
                <a:lnTo>
                  <a:pt x="465332" y="437157"/>
                </a:lnTo>
                <a:lnTo>
                  <a:pt x="498160" y="475012"/>
                </a:lnTo>
                <a:lnTo>
                  <a:pt x="528788" y="515348"/>
                </a:lnTo>
                <a:lnTo>
                  <a:pt x="557072" y="558126"/>
                </a:lnTo>
                <a:lnTo>
                  <a:pt x="557072" y="348789"/>
                </a:lnTo>
                <a:lnTo>
                  <a:pt x="523662" y="348789"/>
                </a:lnTo>
                <a:lnTo>
                  <a:pt x="509571" y="345818"/>
                </a:lnTo>
                <a:lnTo>
                  <a:pt x="497420" y="338061"/>
                </a:lnTo>
                <a:lnTo>
                  <a:pt x="441731" y="289115"/>
                </a:lnTo>
                <a:lnTo>
                  <a:pt x="432460" y="278067"/>
                </a:lnTo>
                <a:lnTo>
                  <a:pt x="427686" y="264460"/>
                </a:lnTo>
                <a:lnTo>
                  <a:pt x="427706" y="250026"/>
                </a:lnTo>
                <a:lnTo>
                  <a:pt x="432816" y="236499"/>
                </a:lnTo>
                <a:lnTo>
                  <a:pt x="451739" y="206311"/>
                </a:lnTo>
                <a:lnTo>
                  <a:pt x="456670" y="193057"/>
                </a:lnTo>
                <a:lnTo>
                  <a:pt x="456215" y="180282"/>
                </a:lnTo>
                <a:lnTo>
                  <a:pt x="275009" y="180282"/>
                </a:lnTo>
                <a:lnTo>
                  <a:pt x="260946" y="176834"/>
                </a:lnTo>
                <a:lnTo>
                  <a:pt x="192633" y="148780"/>
                </a:lnTo>
                <a:lnTo>
                  <a:pt x="180291" y="141338"/>
                </a:lnTo>
                <a:lnTo>
                  <a:pt x="171383" y="130033"/>
                </a:lnTo>
                <a:lnTo>
                  <a:pt x="166737" y="116392"/>
                </a:lnTo>
                <a:lnTo>
                  <a:pt x="167182" y="101942"/>
                </a:lnTo>
                <a:lnTo>
                  <a:pt x="175234" y="66675"/>
                </a:lnTo>
                <a:lnTo>
                  <a:pt x="175643" y="52663"/>
                </a:lnTo>
                <a:lnTo>
                  <a:pt x="170761" y="39985"/>
                </a:lnTo>
                <a:lnTo>
                  <a:pt x="161454" y="30041"/>
                </a:lnTo>
                <a:lnTo>
                  <a:pt x="148590" y="24231"/>
                </a:lnTo>
                <a:lnTo>
                  <a:pt x="44602" y="0"/>
                </a:lnTo>
                <a:close/>
              </a:path>
              <a:path w="557529" h="558165">
                <a:moveTo>
                  <a:pt x="557072" y="335013"/>
                </a:moveTo>
                <a:lnTo>
                  <a:pt x="550722" y="340182"/>
                </a:lnTo>
                <a:lnTo>
                  <a:pt x="537958" y="346926"/>
                </a:lnTo>
                <a:lnTo>
                  <a:pt x="523662" y="348789"/>
                </a:lnTo>
                <a:lnTo>
                  <a:pt x="557072" y="348789"/>
                </a:lnTo>
                <a:lnTo>
                  <a:pt x="557072" y="335013"/>
                </a:lnTo>
                <a:close/>
              </a:path>
              <a:path w="557529" h="558165">
                <a:moveTo>
                  <a:pt x="366793" y="114731"/>
                </a:moveTo>
                <a:lnTo>
                  <a:pt x="353175" y="115231"/>
                </a:lnTo>
                <a:lnTo>
                  <a:pt x="340760" y="120797"/>
                </a:lnTo>
                <a:lnTo>
                  <a:pt x="331101" y="131064"/>
                </a:lnTo>
                <a:lnTo>
                  <a:pt x="312064" y="161582"/>
                </a:lnTo>
                <a:lnTo>
                  <a:pt x="302230" y="172157"/>
                </a:lnTo>
                <a:lnTo>
                  <a:pt x="289325" y="178557"/>
                </a:lnTo>
                <a:lnTo>
                  <a:pt x="275009" y="180282"/>
                </a:lnTo>
                <a:lnTo>
                  <a:pt x="456215" y="180282"/>
                </a:lnTo>
                <a:lnTo>
                  <a:pt x="456184" y="179393"/>
                </a:lnTo>
                <a:lnTo>
                  <a:pt x="450621" y="166949"/>
                </a:lnTo>
                <a:lnTo>
                  <a:pt x="440321" y="157353"/>
                </a:lnTo>
                <a:lnTo>
                  <a:pt x="380060" y="119659"/>
                </a:lnTo>
                <a:lnTo>
                  <a:pt x="366793" y="114731"/>
                </a:lnTo>
                <a:close/>
              </a:path>
            </a:pathLst>
          </a:custGeom>
          <a:solidFill>
            <a:srgbClr val="00529E"/>
          </a:solidFill>
        </p:spPr>
        <p:txBody>
          <a:bodyPr wrap="square" lIns="0" tIns="0" rIns="0" bIns="0" rtlCol="0"/>
          <a:lstStyle/>
          <a:p>
            <a:endParaRPr sz="2400"/>
          </a:p>
        </p:txBody>
      </p:sp>
      <p:sp>
        <p:nvSpPr>
          <p:cNvPr id="7" name="object 7"/>
          <p:cNvSpPr/>
          <p:nvPr/>
        </p:nvSpPr>
        <p:spPr>
          <a:xfrm>
            <a:off x="14265166" y="7467600"/>
            <a:ext cx="454660" cy="269240"/>
          </a:xfrm>
          <a:custGeom>
            <a:avLst/>
            <a:gdLst/>
            <a:ahLst/>
            <a:cxnLst/>
            <a:rect l="l" t="t" r="r" b="b"/>
            <a:pathLst>
              <a:path w="340995" h="201929">
                <a:moveTo>
                  <a:pt x="338061" y="0"/>
                </a:moveTo>
                <a:lnTo>
                  <a:pt x="294043" y="17577"/>
                </a:lnTo>
                <a:lnTo>
                  <a:pt x="202795" y="25585"/>
                </a:lnTo>
                <a:lnTo>
                  <a:pt x="151172" y="38823"/>
                </a:lnTo>
                <a:lnTo>
                  <a:pt x="112347" y="58049"/>
                </a:lnTo>
                <a:lnTo>
                  <a:pt x="62508" y="107246"/>
                </a:lnTo>
                <a:lnTo>
                  <a:pt x="32114" y="158730"/>
                </a:lnTo>
                <a:lnTo>
                  <a:pt x="17595" y="180816"/>
                </a:lnTo>
                <a:lnTo>
                  <a:pt x="0" y="198056"/>
                </a:lnTo>
                <a:lnTo>
                  <a:pt x="2603" y="201396"/>
                </a:lnTo>
                <a:lnTo>
                  <a:pt x="12545" y="194660"/>
                </a:lnTo>
                <a:lnTo>
                  <a:pt x="28781" y="184748"/>
                </a:lnTo>
                <a:lnTo>
                  <a:pt x="50012" y="174077"/>
                </a:lnTo>
                <a:lnTo>
                  <a:pt x="74942" y="165061"/>
                </a:lnTo>
                <a:lnTo>
                  <a:pt x="146293" y="141099"/>
                </a:lnTo>
                <a:lnTo>
                  <a:pt x="197915" y="116290"/>
                </a:lnTo>
                <a:lnTo>
                  <a:pt x="234963" y="91334"/>
                </a:lnTo>
                <a:lnTo>
                  <a:pt x="262587" y="66930"/>
                </a:lnTo>
                <a:lnTo>
                  <a:pt x="285943" y="43778"/>
                </a:lnTo>
                <a:lnTo>
                  <a:pt x="310184" y="22576"/>
                </a:lnTo>
                <a:lnTo>
                  <a:pt x="340461" y="4025"/>
                </a:lnTo>
                <a:lnTo>
                  <a:pt x="338061" y="0"/>
                </a:lnTo>
                <a:close/>
              </a:path>
            </a:pathLst>
          </a:custGeom>
          <a:solidFill>
            <a:srgbClr val="00529E"/>
          </a:solidFill>
        </p:spPr>
        <p:txBody>
          <a:bodyPr wrap="square" lIns="0" tIns="0" rIns="0" bIns="0" rtlCol="0"/>
          <a:lstStyle/>
          <a:p>
            <a:endParaRPr sz="2400"/>
          </a:p>
        </p:txBody>
      </p:sp>
      <p:sp>
        <p:nvSpPr>
          <p:cNvPr id="8" name="object 8"/>
          <p:cNvSpPr/>
          <p:nvPr/>
        </p:nvSpPr>
        <p:spPr>
          <a:xfrm>
            <a:off x="13964374" y="7529812"/>
            <a:ext cx="524933" cy="541867"/>
          </a:xfrm>
          <a:custGeom>
            <a:avLst/>
            <a:gdLst/>
            <a:ahLst/>
            <a:cxnLst/>
            <a:rect l="l" t="t" r="r" b="b"/>
            <a:pathLst>
              <a:path w="393700" h="406400">
                <a:moveTo>
                  <a:pt x="266598" y="0"/>
                </a:moveTo>
                <a:lnTo>
                  <a:pt x="200832" y="42400"/>
                </a:lnTo>
                <a:lnTo>
                  <a:pt x="149484" y="81996"/>
                </a:lnTo>
                <a:lnTo>
                  <a:pt x="110680" y="119036"/>
                </a:lnTo>
                <a:lnTo>
                  <a:pt x="82545" y="153767"/>
                </a:lnTo>
                <a:lnTo>
                  <a:pt x="50778" y="217292"/>
                </a:lnTo>
                <a:lnTo>
                  <a:pt x="39182" y="274554"/>
                </a:lnTo>
                <a:lnTo>
                  <a:pt x="36261" y="301456"/>
                </a:lnTo>
                <a:lnTo>
                  <a:pt x="32757" y="327535"/>
                </a:lnTo>
                <a:lnTo>
                  <a:pt x="26796" y="353039"/>
                </a:lnTo>
                <a:lnTo>
                  <a:pt x="16502" y="378216"/>
                </a:lnTo>
                <a:lnTo>
                  <a:pt x="0" y="403313"/>
                </a:lnTo>
                <a:lnTo>
                  <a:pt x="4013" y="405955"/>
                </a:lnTo>
                <a:lnTo>
                  <a:pt x="37713" y="374921"/>
                </a:lnTo>
                <a:lnTo>
                  <a:pt x="67443" y="356254"/>
                </a:lnTo>
                <a:lnTo>
                  <a:pt x="89934" y="346730"/>
                </a:lnTo>
                <a:lnTo>
                  <a:pt x="101917" y="343128"/>
                </a:lnTo>
                <a:lnTo>
                  <a:pt x="164169" y="320404"/>
                </a:lnTo>
                <a:lnTo>
                  <a:pt x="216637" y="293263"/>
                </a:lnTo>
                <a:lnTo>
                  <a:pt x="238527" y="278409"/>
                </a:lnTo>
                <a:lnTo>
                  <a:pt x="110515" y="278409"/>
                </a:lnTo>
                <a:lnTo>
                  <a:pt x="106578" y="273329"/>
                </a:lnTo>
                <a:lnTo>
                  <a:pt x="147364" y="219301"/>
                </a:lnTo>
                <a:lnTo>
                  <a:pt x="177808" y="170440"/>
                </a:lnTo>
                <a:lnTo>
                  <a:pt x="200611" y="126712"/>
                </a:lnTo>
                <a:lnTo>
                  <a:pt x="218473" y="88083"/>
                </a:lnTo>
                <a:lnTo>
                  <a:pt x="234094" y="54518"/>
                </a:lnTo>
                <a:lnTo>
                  <a:pt x="250175" y="25986"/>
                </a:lnTo>
                <a:lnTo>
                  <a:pt x="269417" y="2451"/>
                </a:lnTo>
                <a:lnTo>
                  <a:pt x="266598" y="0"/>
                </a:lnTo>
                <a:close/>
              </a:path>
              <a:path w="393700" h="406400">
                <a:moveTo>
                  <a:pt x="391680" y="134213"/>
                </a:moveTo>
                <a:lnTo>
                  <a:pt x="362299" y="149445"/>
                </a:lnTo>
                <a:lnTo>
                  <a:pt x="330615" y="158059"/>
                </a:lnTo>
                <a:lnTo>
                  <a:pt x="295871" y="165074"/>
                </a:lnTo>
                <a:lnTo>
                  <a:pt x="257311" y="175510"/>
                </a:lnTo>
                <a:lnTo>
                  <a:pt x="214177" y="194388"/>
                </a:lnTo>
                <a:lnTo>
                  <a:pt x="165713" y="226726"/>
                </a:lnTo>
                <a:lnTo>
                  <a:pt x="111163" y="277545"/>
                </a:lnTo>
                <a:lnTo>
                  <a:pt x="110515" y="278409"/>
                </a:lnTo>
                <a:lnTo>
                  <a:pt x="238527" y="278409"/>
                </a:lnTo>
                <a:lnTo>
                  <a:pt x="260530" y="263478"/>
                </a:lnTo>
                <a:lnTo>
                  <a:pt x="297056" y="232817"/>
                </a:lnTo>
                <a:lnTo>
                  <a:pt x="327422" y="203053"/>
                </a:lnTo>
                <a:lnTo>
                  <a:pt x="352838" y="175955"/>
                </a:lnTo>
                <a:lnTo>
                  <a:pt x="374510" y="153295"/>
                </a:lnTo>
                <a:lnTo>
                  <a:pt x="393649" y="136842"/>
                </a:lnTo>
                <a:lnTo>
                  <a:pt x="391680" y="134213"/>
                </a:lnTo>
                <a:close/>
              </a:path>
            </a:pathLst>
          </a:custGeom>
          <a:solidFill>
            <a:srgbClr val="00529E"/>
          </a:solidFill>
        </p:spPr>
        <p:txBody>
          <a:bodyPr wrap="square" lIns="0" tIns="0" rIns="0" bIns="0" rtlCol="0"/>
          <a:lstStyle/>
          <a:p>
            <a:endParaRPr sz="2400"/>
          </a:p>
        </p:txBody>
      </p:sp>
      <p:sp>
        <p:nvSpPr>
          <p:cNvPr id="9" name="object 9"/>
          <p:cNvSpPr/>
          <p:nvPr/>
        </p:nvSpPr>
        <p:spPr>
          <a:xfrm>
            <a:off x="13747696" y="7773291"/>
            <a:ext cx="447040" cy="698500"/>
          </a:xfrm>
          <a:custGeom>
            <a:avLst/>
            <a:gdLst/>
            <a:ahLst/>
            <a:cxnLst/>
            <a:rect l="l" t="t" r="r" b="b"/>
            <a:pathLst>
              <a:path w="335279" h="523875">
                <a:moveTo>
                  <a:pt x="175666" y="0"/>
                </a:moveTo>
                <a:lnTo>
                  <a:pt x="121804" y="56741"/>
                </a:lnTo>
                <a:lnTo>
                  <a:pt x="79670" y="108088"/>
                </a:lnTo>
                <a:lnTo>
                  <a:pt x="47981" y="154562"/>
                </a:lnTo>
                <a:lnTo>
                  <a:pt x="25454" y="196686"/>
                </a:lnTo>
                <a:lnTo>
                  <a:pt x="10803" y="234982"/>
                </a:lnTo>
                <a:lnTo>
                  <a:pt x="0" y="302186"/>
                </a:lnTo>
                <a:lnTo>
                  <a:pt x="1278" y="332139"/>
                </a:lnTo>
                <a:lnTo>
                  <a:pt x="5299" y="360355"/>
                </a:lnTo>
                <a:lnTo>
                  <a:pt x="10778" y="387359"/>
                </a:lnTo>
                <a:lnTo>
                  <a:pt x="16431" y="413672"/>
                </a:lnTo>
                <a:lnTo>
                  <a:pt x="20975" y="439818"/>
                </a:lnTo>
                <a:lnTo>
                  <a:pt x="23126" y="466319"/>
                </a:lnTo>
                <a:lnTo>
                  <a:pt x="21600" y="493698"/>
                </a:lnTo>
                <a:lnTo>
                  <a:pt x="15113" y="522478"/>
                </a:lnTo>
                <a:lnTo>
                  <a:pt x="18148" y="523697"/>
                </a:lnTo>
                <a:lnTo>
                  <a:pt x="44682" y="483057"/>
                </a:lnTo>
                <a:lnTo>
                  <a:pt x="76887" y="454842"/>
                </a:lnTo>
                <a:lnTo>
                  <a:pt x="104361" y="438245"/>
                </a:lnTo>
                <a:lnTo>
                  <a:pt x="116700" y="432460"/>
                </a:lnTo>
                <a:lnTo>
                  <a:pt x="166226" y="402410"/>
                </a:lnTo>
                <a:lnTo>
                  <a:pt x="195438" y="375272"/>
                </a:lnTo>
                <a:lnTo>
                  <a:pt x="83858" y="375272"/>
                </a:lnTo>
                <a:lnTo>
                  <a:pt x="78626" y="372122"/>
                </a:lnTo>
                <a:lnTo>
                  <a:pt x="78626" y="371932"/>
                </a:lnTo>
                <a:lnTo>
                  <a:pt x="99693" y="318036"/>
                </a:lnTo>
                <a:lnTo>
                  <a:pt x="113754" y="265757"/>
                </a:lnTo>
                <a:lnTo>
                  <a:pt x="123091" y="215413"/>
                </a:lnTo>
                <a:lnTo>
                  <a:pt x="129988" y="167322"/>
                </a:lnTo>
                <a:lnTo>
                  <a:pt x="136725" y="121803"/>
                </a:lnTo>
                <a:lnTo>
                  <a:pt x="145588" y="79174"/>
                </a:lnTo>
                <a:lnTo>
                  <a:pt x="158857" y="39753"/>
                </a:lnTo>
                <a:lnTo>
                  <a:pt x="178816" y="3860"/>
                </a:lnTo>
                <a:lnTo>
                  <a:pt x="177724" y="2286"/>
                </a:lnTo>
                <a:lnTo>
                  <a:pt x="176530" y="901"/>
                </a:lnTo>
                <a:lnTo>
                  <a:pt x="175666" y="0"/>
                </a:lnTo>
                <a:close/>
              </a:path>
              <a:path w="335279" h="523875">
                <a:moveTo>
                  <a:pt x="332295" y="177901"/>
                </a:moveTo>
                <a:lnTo>
                  <a:pt x="307226" y="198896"/>
                </a:lnTo>
                <a:lnTo>
                  <a:pt x="279062" y="213643"/>
                </a:lnTo>
                <a:lnTo>
                  <a:pt x="248504" y="225783"/>
                </a:lnTo>
                <a:lnTo>
                  <a:pt x="216251" y="238955"/>
                </a:lnTo>
                <a:lnTo>
                  <a:pt x="183003" y="256798"/>
                </a:lnTo>
                <a:lnTo>
                  <a:pt x="149460" y="282952"/>
                </a:lnTo>
                <a:lnTo>
                  <a:pt x="116322" y="321056"/>
                </a:lnTo>
                <a:lnTo>
                  <a:pt x="84290" y="374751"/>
                </a:lnTo>
                <a:lnTo>
                  <a:pt x="83858" y="375272"/>
                </a:lnTo>
                <a:lnTo>
                  <a:pt x="195438" y="375272"/>
                </a:lnTo>
                <a:lnTo>
                  <a:pt x="206775" y="364740"/>
                </a:lnTo>
                <a:lnTo>
                  <a:pt x="240062" y="322829"/>
                </a:lnTo>
                <a:lnTo>
                  <a:pt x="267804" y="280055"/>
                </a:lnTo>
                <a:lnTo>
                  <a:pt x="291716" y="239799"/>
                </a:lnTo>
                <a:lnTo>
                  <a:pt x="313513" y="205438"/>
                </a:lnTo>
                <a:lnTo>
                  <a:pt x="334912" y="180352"/>
                </a:lnTo>
                <a:lnTo>
                  <a:pt x="332295" y="177901"/>
                </a:lnTo>
                <a:close/>
              </a:path>
            </a:pathLst>
          </a:custGeom>
          <a:solidFill>
            <a:srgbClr val="00529E"/>
          </a:solidFill>
        </p:spPr>
        <p:txBody>
          <a:bodyPr wrap="square" lIns="0" tIns="0" rIns="0" bIns="0" rtlCol="0"/>
          <a:lstStyle/>
          <a:p>
            <a:endParaRPr sz="2400"/>
          </a:p>
        </p:txBody>
      </p:sp>
      <p:sp>
        <p:nvSpPr>
          <p:cNvPr id="10" name="object 10"/>
          <p:cNvSpPr/>
          <p:nvPr/>
        </p:nvSpPr>
        <p:spPr>
          <a:xfrm>
            <a:off x="13562689" y="8182419"/>
            <a:ext cx="457200" cy="815340"/>
          </a:xfrm>
          <a:custGeom>
            <a:avLst/>
            <a:gdLst/>
            <a:ahLst/>
            <a:cxnLst/>
            <a:rect l="l" t="t" r="r" b="b"/>
            <a:pathLst>
              <a:path w="342900" h="611504">
                <a:moveTo>
                  <a:pt x="92085" y="0"/>
                </a:moveTo>
                <a:lnTo>
                  <a:pt x="60307" y="69044"/>
                </a:lnTo>
                <a:lnTo>
                  <a:pt x="36023" y="129686"/>
                </a:lnTo>
                <a:lnTo>
                  <a:pt x="18540" y="182845"/>
                </a:lnTo>
                <a:lnTo>
                  <a:pt x="7169" y="229440"/>
                </a:lnTo>
                <a:lnTo>
                  <a:pt x="1219" y="270390"/>
                </a:lnTo>
                <a:lnTo>
                  <a:pt x="0" y="306615"/>
                </a:lnTo>
                <a:lnTo>
                  <a:pt x="2819" y="339034"/>
                </a:lnTo>
                <a:lnTo>
                  <a:pt x="17813" y="396131"/>
                </a:lnTo>
                <a:lnTo>
                  <a:pt x="40676" y="449035"/>
                </a:lnTo>
                <a:lnTo>
                  <a:pt x="53332" y="476213"/>
                </a:lnTo>
                <a:lnTo>
                  <a:pt x="65882" y="505100"/>
                </a:lnTo>
                <a:lnTo>
                  <a:pt x="77637" y="536616"/>
                </a:lnTo>
                <a:lnTo>
                  <a:pt x="87905" y="571681"/>
                </a:lnTo>
                <a:lnTo>
                  <a:pt x="95996" y="611212"/>
                </a:lnTo>
                <a:lnTo>
                  <a:pt x="100353" y="611403"/>
                </a:lnTo>
                <a:lnTo>
                  <a:pt x="106020" y="552770"/>
                </a:lnTo>
                <a:lnTo>
                  <a:pt x="125391" y="507001"/>
                </a:lnTo>
                <a:lnTo>
                  <a:pt x="165618" y="457695"/>
                </a:lnTo>
                <a:lnTo>
                  <a:pt x="211891" y="408867"/>
                </a:lnTo>
                <a:lnTo>
                  <a:pt x="220793" y="396290"/>
                </a:lnTo>
                <a:lnTo>
                  <a:pt x="119707" y="396290"/>
                </a:lnTo>
                <a:lnTo>
                  <a:pt x="113180" y="395617"/>
                </a:lnTo>
                <a:lnTo>
                  <a:pt x="113395" y="395262"/>
                </a:lnTo>
                <a:lnTo>
                  <a:pt x="117561" y="340350"/>
                </a:lnTo>
                <a:lnTo>
                  <a:pt x="115344" y="289249"/>
                </a:lnTo>
                <a:lnTo>
                  <a:pt x="108834" y="241532"/>
                </a:lnTo>
                <a:lnTo>
                  <a:pt x="100119" y="196775"/>
                </a:lnTo>
                <a:lnTo>
                  <a:pt x="91286" y="154550"/>
                </a:lnTo>
                <a:lnTo>
                  <a:pt x="84424" y="114431"/>
                </a:lnTo>
                <a:lnTo>
                  <a:pt x="81621" y="75992"/>
                </a:lnTo>
                <a:lnTo>
                  <a:pt x="84964" y="38807"/>
                </a:lnTo>
                <a:lnTo>
                  <a:pt x="96543" y="2451"/>
                </a:lnTo>
                <a:lnTo>
                  <a:pt x="94904" y="1397"/>
                </a:lnTo>
                <a:lnTo>
                  <a:pt x="93380" y="520"/>
                </a:lnTo>
                <a:lnTo>
                  <a:pt x="92085" y="0"/>
                </a:lnTo>
                <a:close/>
              </a:path>
              <a:path w="342900" h="611504">
                <a:moveTo>
                  <a:pt x="338224" y="114744"/>
                </a:moveTo>
                <a:lnTo>
                  <a:pt x="316057" y="144214"/>
                </a:lnTo>
                <a:lnTo>
                  <a:pt x="285848" y="174676"/>
                </a:lnTo>
                <a:lnTo>
                  <a:pt x="214445" y="239853"/>
                </a:lnTo>
                <a:lnTo>
                  <a:pt x="179823" y="275205"/>
                </a:lnTo>
                <a:lnTo>
                  <a:pt x="150302" y="312824"/>
                </a:lnTo>
                <a:lnTo>
                  <a:pt x="129168" y="353029"/>
                </a:lnTo>
                <a:lnTo>
                  <a:pt x="119822" y="395617"/>
                </a:lnTo>
                <a:lnTo>
                  <a:pt x="119707" y="396290"/>
                </a:lnTo>
                <a:lnTo>
                  <a:pt x="220793" y="396290"/>
                </a:lnTo>
                <a:lnTo>
                  <a:pt x="245395" y="361533"/>
                </a:lnTo>
                <a:lnTo>
                  <a:pt x="269064" y="315840"/>
                </a:lnTo>
                <a:lnTo>
                  <a:pt x="285833" y="271937"/>
                </a:lnTo>
                <a:lnTo>
                  <a:pt x="298636" y="229971"/>
                </a:lnTo>
                <a:lnTo>
                  <a:pt x="310407" y="190092"/>
                </a:lnTo>
                <a:lnTo>
                  <a:pt x="324081" y="152446"/>
                </a:lnTo>
                <a:lnTo>
                  <a:pt x="342592" y="117182"/>
                </a:lnTo>
                <a:lnTo>
                  <a:pt x="338224" y="114744"/>
                </a:lnTo>
                <a:close/>
              </a:path>
            </a:pathLst>
          </a:custGeom>
          <a:solidFill>
            <a:srgbClr val="00529E"/>
          </a:solidFill>
        </p:spPr>
        <p:txBody>
          <a:bodyPr wrap="square" lIns="0" tIns="0" rIns="0" bIns="0" rtlCol="0"/>
          <a:lstStyle/>
          <a:p>
            <a:endParaRPr sz="2400"/>
          </a:p>
        </p:txBody>
      </p:sp>
      <p:sp>
        <p:nvSpPr>
          <p:cNvPr id="11" name="object 11"/>
          <p:cNvSpPr/>
          <p:nvPr/>
        </p:nvSpPr>
        <p:spPr>
          <a:xfrm>
            <a:off x="13730171" y="8705243"/>
            <a:ext cx="208280" cy="365760"/>
          </a:xfrm>
          <a:custGeom>
            <a:avLst/>
            <a:gdLst/>
            <a:ahLst/>
            <a:cxnLst/>
            <a:rect l="l" t="t" r="r" b="b"/>
            <a:pathLst>
              <a:path w="156209" h="274320">
                <a:moveTo>
                  <a:pt x="151599" y="0"/>
                </a:moveTo>
                <a:lnTo>
                  <a:pt x="132623" y="38157"/>
                </a:lnTo>
                <a:lnTo>
                  <a:pt x="109204" y="73804"/>
                </a:lnTo>
                <a:lnTo>
                  <a:pt x="83472" y="108638"/>
                </a:lnTo>
                <a:lnTo>
                  <a:pt x="57556" y="144355"/>
                </a:lnTo>
                <a:lnTo>
                  <a:pt x="33585" y="182653"/>
                </a:lnTo>
                <a:lnTo>
                  <a:pt x="13690" y="225226"/>
                </a:lnTo>
                <a:lnTo>
                  <a:pt x="0" y="273773"/>
                </a:lnTo>
                <a:lnTo>
                  <a:pt x="118224" y="273773"/>
                </a:lnTo>
                <a:lnTo>
                  <a:pt x="132654" y="212865"/>
                </a:lnTo>
                <a:lnTo>
                  <a:pt x="140747" y="156604"/>
                </a:lnTo>
                <a:lnTo>
                  <a:pt x="144797" y="106149"/>
                </a:lnTo>
                <a:lnTo>
                  <a:pt x="147097" y="62661"/>
                </a:lnTo>
                <a:lnTo>
                  <a:pt x="149942" y="27298"/>
                </a:lnTo>
                <a:lnTo>
                  <a:pt x="155625" y="1219"/>
                </a:lnTo>
                <a:lnTo>
                  <a:pt x="151599" y="0"/>
                </a:lnTo>
                <a:close/>
              </a:path>
            </a:pathLst>
          </a:custGeom>
          <a:solidFill>
            <a:srgbClr val="00529E"/>
          </a:solidFill>
        </p:spPr>
        <p:txBody>
          <a:bodyPr wrap="square" lIns="0" tIns="0" rIns="0" bIns="0" rtlCol="0"/>
          <a:lstStyle/>
          <a:p>
            <a:endParaRPr sz="2400"/>
          </a:p>
        </p:txBody>
      </p:sp>
      <p:sp>
        <p:nvSpPr>
          <p:cNvPr id="12" name="object 12"/>
          <p:cNvSpPr/>
          <p:nvPr/>
        </p:nvSpPr>
        <p:spPr>
          <a:xfrm>
            <a:off x="13487394" y="8711537"/>
            <a:ext cx="180340" cy="358987"/>
          </a:xfrm>
          <a:custGeom>
            <a:avLst/>
            <a:gdLst/>
            <a:ahLst/>
            <a:cxnLst/>
            <a:rect l="l" t="t" r="r" b="b"/>
            <a:pathLst>
              <a:path w="135254" h="269240">
                <a:moveTo>
                  <a:pt x="18563" y="0"/>
                </a:moveTo>
                <a:lnTo>
                  <a:pt x="17915" y="0"/>
                </a:lnTo>
                <a:lnTo>
                  <a:pt x="7638" y="65877"/>
                </a:lnTo>
                <a:lnTo>
                  <a:pt x="1793" y="125284"/>
                </a:lnTo>
                <a:lnTo>
                  <a:pt x="0" y="178658"/>
                </a:lnTo>
                <a:lnTo>
                  <a:pt x="1880" y="226434"/>
                </a:lnTo>
                <a:lnTo>
                  <a:pt x="7057" y="269049"/>
                </a:lnTo>
                <a:lnTo>
                  <a:pt x="134844" y="269049"/>
                </a:lnTo>
                <a:lnTo>
                  <a:pt x="109838" y="225719"/>
                </a:lnTo>
                <a:lnTo>
                  <a:pt x="83552" y="182083"/>
                </a:lnTo>
                <a:lnTo>
                  <a:pt x="58716" y="137926"/>
                </a:lnTo>
                <a:lnTo>
                  <a:pt x="38059" y="93032"/>
                </a:lnTo>
                <a:lnTo>
                  <a:pt x="24311" y="47183"/>
                </a:lnTo>
                <a:lnTo>
                  <a:pt x="20201" y="165"/>
                </a:lnTo>
                <a:lnTo>
                  <a:pt x="19338" y="165"/>
                </a:lnTo>
                <a:lnTo>
                  <a:pt x="18563" y="0"/>
                </a:lnTo>
                <a:close/>
              </a:path>
            </a:pathLst>
          </a:custGeom>
          <a:solidFill>
            <a:srgbClr val="00529E"/>
          </a:solidFill>
        </p:spPr>
        <p:txBody>
          <a:bodyPr wrap="square" lIns="0" tIns="0" rIns="0" bIns="0" rtlCol="0"/>
          <a:lstStyle/>
          <a:p>
            <a:endParaRPr sz="2400"/>
          </a:p>
        </p:txBody>
      </p:sp>
      <p:sp>
        <p:nvSpPr>
          <p:cNvPr id="13" name="object 13"/>
          <p:cNvSpPr/>
          <p:nvPr/>
        </p:nvSpPr>
        <p:spPr>
          <a:xfrm>
            <a:off x="15955960" y="7467606"/>
            <a:ext cx="248920" cy="184573"/>
          </a:xfrm>
          <a:custGeom>
            <a:avLst/>
            <a:gdLst/>
            <a:ahLst/>
            <a:cxnLst/>
            <a:rect l="l" t="t" r="r" b="b"/>
            <a:pathLst>
              <a:path w="186690" h="138429">
                <a:moveTo>
                  <a:pt x="2387" y="0"/>
                </a:moveTo>
                <a:lnTo>
                  <a:pt x="0" y="4013"/>
                </a:lnTo>
                <a:lnTo>
                  <a:pt x="34778" y="26087"/>
                </a:lnTo>
                <a:lnTo>
                  <a:pt x="62480" y="51643"/>
                </a:lnTo>
                <a:lnTo>
                  <a:pt x="91440" y="79549"/>
                </a:lnTo>
                <a:lnTo>
                  <a:pt x="129993" y="108677"/>
                </a:lnTo>
                <a:lnTo>
                  <a:pt x="186474" y="137896"/>
                </a:lnTo>
                <a:lnTo>
                  <a:pt x="186474" y="37807"/>
                </a:lnTo>
                <a:lnTo>
                  <a:pt x="162839" y="30729"/>
                </a:lnTo>
                <a:lnTo>
                  <a:pt x="135869" y="25288"/>
                </a:lnTo>
                <a:lnTo>
                  <a:pt x="105258" y="21691"/>
                </a:lnTo>
                <a:lnTo>
                  <a:pt x="70700" y="20142"/>
                </a:lnTo>
                <a:lnTo>
                  <a:pt x="46453" y="17575"/>
                </a:lnTo>
                <a:lnTo>
                  <a:pt x="26542" y="11857"/>
                </a:lnTo>
                <a:lnTo>
                  <a:pt x="11632" y="5245"/>
                </a:lnTo>
                <a:lnTo>
                  <a:pt x="2387" y="0"/>
                </a:lnTo>
                <a:close/>
              </a:path>
            </a:pathLst>
          </a:custGeom>
          <a:solidFill>
            <a:srgbClr val="00529E"/>
          </a:solidFill>
        </p:spPr>
        <p:txBody>
          <a:bodyPr wrap="square" lIns="0" tIns="0" rIns="0" bIns="0" rtlCol="0"/>
          <a:lstStyle/>
          <a:p>
            <a:endParaRPr sz="2400"/>
          </a:p>
        </p:txBody>
      </p:sp>
      <p:sp>
        <p:nvSpPr>
          <p:cNvPr id="14" name="object 14"/>
          <p:cNvSpPr/>
          <p:nvPr/>
        </p:nvSpPr>
        <p:spPr>
          <a:xfrm>
            <a:off x="15411364" y="8277860"/>
            <a:ext cx="734907" cy="792480"/>
          </a:xfrm>
          <a:custGeom>
            <a:avLst/>
            <a:gdLst/>
            <a:ahLst/>
            <a:cxnLst/>
            <a:rect l="l" t="t" r="r" b="b"/>
            <a:pathLst>
              <a:path w="551179" h="594359">
                <a:moveTo>
                  <a:pt x="277469" y="0"/>
                </a:moveTo>
                <a:lnTo>
                  <a:pt x="273773" y="0"/>
                </a:lnTo>
                <a:lnTo>
                  <a:pt x="231290" y="3869"/>
                </a:lnTo>
                <a:lnTo>
                  <a:pt x="190042" y="15229"/>
                </a:lnTo>
                <a:lnTo>
                  <a:pt x="150816" y="33710"/>
                </a:lnTo>
                <a:lnTo>
                  <a:pt x="114393" y="58938"/>
                </a:lnTo>
                <a:lnTo>
                  <a:pt x="81560" y="90543"/>
                </a:lnTo>
                <a:lnTo>
                  <a:pt x="53098" y="128154"/>
                </a:lnTo>
                <a:lnTo>
                  <a:pt x="29794" y="171399"/>
                </a:lnTo>
                <a:lnTo>
                  <a:pt x="14905" y="215084"/>
                </a:lnTo>
                <a:lnTo>
                  <a:pt x="5800" y="263112"/>
                </a:lnTo>
                <a:lnTo>
                  <a:pt x="1244" y="313702"/>
                </a:lnTo>
                <a:lnTo>
                  <a:pt x="0" y="365074"/>
                </a:lnTo>
                <a:lnTo>
                  <a:pt x="1244" y="416562"/>
                </a:lnTo>
                <a:lnTo>
                  <a:pt x="5800" y="467212"/>
                </a:lnTo>
                <a:lnTo>
                  <a:pt x="14905" y="515259"/>
                </a:lnTo>
                <a:lnTo>
                  <a:pt x="29794" y="558939"/>
                </a:lnTo>
                <a:lnTo>
                  <a:pt x="48056" y="594309"/>
                </a:lnTo>
                <a:lnTo>
                  <a:pt x="143573" y="594309"/>
                </a:lnTo>
                <a:lnTo>
                  <a:pt x="138047" y="569879"/>
                </a:lnTo>
                <a:lnTo>
                  <a:pt x="134580" y="543804"/>
                </a:lnTo>
                <a:lnTo>
                  <a:pt x="130302" y="488937"/>
                </a:lnTo>
                <a:lnTo>
                  <a:pt x="128968" y="433247"/>
                </a:lnTo>
                <a:lnTo>
                  <a:pt x="128791" y="365074"/>
                </a:lnTo>
                <a:lnTo>
                  <a:pt x="129016" y="321961"/>
                </a:lnTo>
                <a:lnTo>
                  <a:pt x="130063" y="257894"/>
                </a:lnTo>
                <a:lnTo>
                  <a:pt x="133146" y="209241"/>
                </a:lnTo>
                <a:lnTo>
                  <a:pt x="145323" y="137204"/>
                </a:lnTo>
                <a:lnTo>
                  <a:pt x="183164" y="80523"/>
                </a:lnTo>
                <a:lnTo>
                  <a:pt x="242660" y="49394"/>
                </a:lnTo>
                <a:lnTo>
                  <a:pt x="275628" y="45440"/>
                </a:lnTo>
                <a:lnTo>
                  <a:pt x="277152" y="44919"/>
                </a:lnTo>
                <a:lnTo>
                  <a:pt x="416560" y="44919"/>
                </a:lnTo>
                <a:lnTo>
                  <a:pt x="400376" y="33710"/>
                </a:lnTo>
                <a:lnTo>
                  <a:pt x="361153" y="15229"/>
                </a:lnTo>
                <a:lnTo>
                  <a:pt x="319921" y="3869"/>
                </a:lnTo>
                <a:lnTo>
                  <a:pt x="277469" y="0"/>
                </a:lnTo>
                <a:close/>
              </a:path>
              <a:path w="551179" h="594359">
                <a:moveTo>
                  <a:pt x="416560" y="44919"/>
                </a:moveTo>
                <a:lnTo>
                  <a:pt x="282803" y="44919"/>
                </a:lnTo>
                <a:lnTo>
                  <a:pt x="284327" y="45440"/>
                </a:lnTo>
                <a:lnTo>
                  <a:pt x="317295" y="49394"/>
                </a:lnTo>
                <a:lnTo>
                  <a:pt x="348622" y="61144"/>
                </a:lnTo>
                <a:lnTo>
                  <a:pt x="400278" y="107365"/>
                </a:lnTo>
                <a:lnTo>
                  <a:pt x="422638" y="171692"/>
                </a:lnTo>
                <a:lnTo>
                  <a:pt x="429653" y="248259"/>
                </a:lnTo>
                <a:lnTo>
                  <a:pt x="430901" y="304082"/>
                </a:lnTo>
                <a:lnTo>
                  <a:pt x="431170" y="370700"/>
                </a:lnTo>
                <a:lnTo>
                  <a:pt x="430873" y="416562"/>
                </a:lnTo>
                <a:lnTo>
                  <a:pt x="429875" y="479300"/>
                </a:lnTo>
                <a:lnTo>
                  <a:pt x="425370" y="543804"/>
                </a:lnTo>
                <a:lnTo>
                  <a:pt x="416382" y="594309"/>
                </a:lnTo>
                <a:lnTo>
                  <a:pt x="503123" y="594309"/>
                </a:lnTo>
                <a:lnTo>
                  <a:pt x="521347" y="558939"/>
                </a:lnTo>
                <a:lnTo>
                  <a:pt x="536238" y="515259"/>
                </a:lnTo>
                <a:lnTo>
                  <a:pt x="545347" y="467212"/>
                </a:lnTo>
                <a:lnTo>
                  <a:pt x="549908" y="416562"/>
                </a:lnTo>
                <a:lnTo>
                  <a:pt x="551154" y="365074"/>
                </a:lnTo>
                <a:lnTo>
                  <a:pt x="549908" y="313702"/>
                </a:lnTo>
                <a:lnTo>
                  <a:pt x="545347" y="263112"/>
                </a:lnTo>
                <a:lnTo>
                  <a:pt x="536238" y="215084"/>
                </a:lnTo>
                <a:lnTo>
                  <a:pt x="521347" y="171399"/>
                </a:lnTo>
                <a:lnTo>
                  <a:pt x="498075" y="128154"/>
                </a:lnTo>
                <a:lnTo>
                  <a:pt x="469628" y="90543"/>
                </a:lnTo>
                <a:lnTo>
                  <a:pt x="436798" y="58938"/>
                </a:lnTo>
                <a:lnTo>
                  <a:pt x="416560" y="44919"/>
                </a:lnTo>
                <a:close/>
              </a:path>
            </a:pathLst>
          </a:custGeom>
          <a:solidFill>
            <a:srgbClr val="00529E"/>
          </a:solidFill>
        </p:spPr>
        <p:txBody>
          <a:bodyPr wrap="square" lIns="0" tIns="0" rIns="0" bIns="0" rtlCol="0"/>
          <a:lstStyle/>
          <a:p>
            <a:endParaRPr sz="2400"/>
          </a:p>
        </p:txBody>
      </p:sp>
      <p:sp>
        <p:nvSpPr>
          <p:cNvPr id="15" name="object 15"/>
          <p:cNvSpPr/>
          <p:nvPr/>
        </p:nvSpPr>
        <p:spPr>
          <a:xfrm>
            <a:off x="14942320" y="8138459"/>
            <a:ext cx="438573" cy="932180"/>
          </a:xfrm>
          <a:custGeom>
            <a:avLst/>
            <a:gdLst/>
            <a:ahLst/>
            <a:cxnLst/>
            <a:rect l="l" t="t" r="r" b="b"/>
            <a:pathLst>
              <a:path w="328929" h="699134">
                <a:moveTo>
                  <a:pt x="274548" y="50164"/>
                </a:moveTo>
                <a:lnTo>
                  <a:pt x="54381" y="50164"/>
                </a:lnTo>
                <a:lnTo>
                  <a:pt x="78249" y="52086"/>
                </a:lnTo>
                <a:lnTo>
                  <a:pt x="90738" y="56967"/>
                </a:lnTo>
                <a:lnTo>
                  <a:pt x="95925" y="68622"/>
                </a:lnTo>
                <a:lnTo>
                  <a:pt x="97891" y="90868"/>
                </a:lnTo>
                <a:lnTo>
                  <a:pt x="97891" y="698855"/>
                </a:lnTo>
                <a:lnTo>
                  <a:pt x="231254" y="698855"/>
                </a:lnTo>
                <a:lnTo>
                  <a:pt x="231254" y="90868"/>
                </a:lnTo>
                <a:lnTo>
                  <a:pt x="238892" y="68301"/>
                </a:lnTo>
                <a:lnTo>
                  <a:pt x="253677" y="56110"/>
                </a:lnTo>
                <a:lnTo>
                  <a:pt x="268074" y="51122"/>
                </a:lnTo>
                <a:lnTo>
                  <a:pt x="274548" y="50164"/>
                </a:lnTo>
                <a:close/>
              </a:path>
              <a:path w="328929" h="699134">
                <a:moveTo>
                  <a:pt x="328930" y="0"/>
                </a:moveTo>
                <a:lnTo>
                  <a:pt x="0" y="0"/>
                </a:lnTo>
                <a:lnTo>
                  <a:pt x="0" y="50164"/>
                </a:lnTo>
                <a:lnTo>
                  <a:pt x="328930" y="50164"/>
                </a:lnTo>
                <a:lnTo>
                  <a:pt x="328930" y="0"/>
                </a:lnTo>
                <a:close/>
              </a:path>
            </a:pathLst>
          </a:custGeom>
          <a:solidFill>
            <a:srgbClr val="00529E"/>
          </a:solidFill>
        </p:spPr>
        <p:txBody>
          <a:bodyPr wrap="square" lIns="0" tIns="0" rIns="0" bIns="0" rtlCol="0"/>
          <a:lstStyle/>
          <a:p>
            <a:endParaRPr sz="2400"/>
          </a:p>
        </p:txBody>
      </p:sp>
      <p:sp>
        <p:nvSpPr>
          <p:cNvPr id="16" name="object 16"/>
          <p:cNvSpPr/>
          <p:nvPr/>
        </p:nvSpPr>
        <p:spPr>
          <a:xfrm>
            <a:off x="14593513" y="8302875"/>
            <a:ext cx="366607" cy="767927"/>
          </a:xfrm>
          <a:custGeom>
            <a:avLst/>
            <a:gdLst/>
            <a:ahLst/>
            <a:cxnLst/>
            <a:rect l="l" t="t" r="r" b="b"/>
            <a:pathLst>
              <a:path w="274954" h="575945">
                <a:moveTo>
                  <a:pt x="229196" y="41935"/>
                </a:moveTo>
                <a:lnTo>
                  <a:pt x="45466" y="41935"/>
                </a:lnTo>
                <a:lnTo>
                  <a:pt x="65304" y="43553"/>
                </a:lnTo>
                <a:lnTo>
                  <a:pt x="75679" y="47639"/>
                </a:lnTo>
                <a:lnTo>
                  <a:pt x="79977" y="57385"/>
                </a:lnTo>
                <a:lnTo>
                  <a:pt x="81584" y="75984"/>
                </a:lnTo>
                <a:lnTo>
                  <a:pt x="81584" y="575551"/>
                </a:lnTo>
                <a:lnTo>
                  <a:pt x="192862" y="575551"/>
                </a:lnTo>
                <a:lnTo>
                  <a:pt x="192862" y="75984"/>
                </a:lnTo>
                <a:lnTo>
                  <a:pt x="199364" y="57114"/>
                </a:lnTo>
                <a:lnTo>
                  <a:pt x="211762" y="46915"/>
                </a:lnTo>
                <a:lnTo>
                  <a:pt x="223794" y="42738"/>
                </a:lnTo>
                <a:lnTo>
                  <a:pt x="229196" y="41935"/>
                </a:lnTo>
                <a:close/>
              </a:path>
              <a:path w="274954" h="575945">
                <a:moveTo>
                  <a:pt x="274447" y="0"/>
                </a:moveTo>
                <a:lnTo>
                  <a:pt x="0" y="0"/>
                </a:lnTo>
                <a:lnTo>
                  <a:pt x="0" y="41935"/>
                </a:lnTo>
                <a:lnTo>
                  <a:pt x="274447" y="41935"/>
                </a:lnTo>
                <a:lnTo>
                  <a:pt x="274447" y="0"/>
                </a:lnTo>
                <a:close/>
              </a:path>
            </a:pathLst>
          </a:custGeom>
          <a:solidFill>
            <a:srgbClr val="00529E"/>
          </a:solidFill>
        </p:spPr>
        <p:txBody>
          <a:bodyPr wrap="square" lIns="0" tIns="0" rIns="0" bIns="0" rtlCol="0"/>
          <a:lstStyle/>
          <a:p>
            <a:endParaRPr sz="2400"/>
          </a:p>
        </p:txBody>
      </p:sp>
      <p:sp>
        <p:nvSpPr>
          <p:cNvPr id="24" name="object 24"/>
          <p:cNvSpPr txBox="1"/>
          <p:nvPr/>
        </p:nvSpPr>
        <p:spPr>
          <a:xfrm>
            <a:off x="3201216" y="5901509"/>
            <a:ext cx="2329888" cy="492507"/>
          </a:xfrm>
          <a:prstGeom prst="rect">
            <a:avLst/>
          </a:prstGeom>
        </p:spPr>
        <p:txBody>
          <a:bodyPr vert="horz" wrap="square" lIns="0" tIns="20320" rIns="0" bIns="0" rtlCol="0">
            <a:spAutoFit/>
          </a:bodyPr>
          <a:lstStyle/>
          <a:p>
            <a:pPr marL="16933">
              <a:spcBef>
                <a:spcPts val="160"/>
              </a:spcBef>
            </a:pPr>
            <a:r>
              <a:rPr sz="3067" b="1" spc="13" dirty="0">
                <a:solidFill>
                  <a:srgbClr val="FFFFFF"/>
                </a:solidFill>
                <a:latin typeface="Open Sans"/>
                <a:cs typeface="Open Sans"/>
              </a:rPr>
              <a:t>OUTCOMES</a:t>
            </a:r>
            <a:endParaRPr sz="3067" dirty="0">
              <a:latin typeface="Open Sans"/>
              <a:cs typeface="Open Sans"/>
            </a:endParaRPr>
          </a:p>
        </p:txBody>
      </p:sp>
      <p:sp>
        <p:nvSpPr>
          <p:cNvPr id="26" name="object 26"/>
          <p:cNvSpPr txBox="1"/>
          <p:nvPr/>
        </p:nvSpPr>
        <p:spPr>
          <a:xfrm>
            <a:off x="5281256" y="7791412"/>
            <a:ext cx="2330568" cy="970351"/>
          </a:xfrm>
          <a:prstGeom prst="rect">
            <a:avLst/>
          </a:prstGeom>
        </p:spPr>
        <p:txBody>
          <a:bodyPr vert="horz" wrap="square" lIns="0" tIns="46567" rIns="0" bIns="0" rtlCol="0">
            <a:spAutoFit/>
          </a:bodyPr>
          <a:lstStyle/>
          <a:p>
            <a:pPr marL="16933" marR="6773" indent="-16933">
              <a:lnSpc>
                <a:spcPts val="3573"/>
              </a:lnSpc>
              <a:spcBef>
                <a:spcPts val="367"/>
              </a:spcBef>
            </a:pPr>
            <a:r>
              <a:rPr sz="3067" b="1" spc="7" dirty="0">
                <a:solidFill>
                  <a:srgbClr val="FFFFFF"/>
                </a:solidFill>
                <a:latin typeface="Open Sans"/>
                <a:cs typeface="Open Sans"/>
              </a:rPr>
              <a:t>FINA  </a:t>
            </a:r>
            <a:r>
              <a:rPr sz="3067" b="1" spc="13" dirty="0">
                <a:solidFill>
                  <a:srgbClr val="FFFFFF"/>
                </a:solidFill>
                <a:latin typeface="Open Sans"/>
                <a:cs typeface="Open Sans"/>
              </a:rPr>
              <a:t>OUTCOMES</a:t>
            </a:r>
            <a:endParaRPr sz="3067" dirty="0">
              <a:latin typeface="Open Sans"/>
              <a:cs typeface="Open Sans"/>
            </a:endParaRPr>
          </a:p>
        </p:txBody>
      </p:sp>
      <p:pic>
        <p:nvPicPr>
          <p:cNvPr id="19" name="Imagen 1" descr="productividad.eps">
            <a:extLst>
              <a:ext uri="{FF2B5EF4-FFF2-40B4-BE49-F238E27FC236}">
                <a16:creationId xmlns:a16="http://schemas.microsoft.com/office/drawing/2014/main" id="{82B8730B-2386-46AF-80F7-7D8B1FC3378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77292" y="2518686"/>
            <a:ext cx="6841351" cy="5562479"/>
          </a:xfrm>
          <a:prstGeom prst="rect">
            <a:avLst/>
          </a:prstGeom>
        </p:spPr>
      </p:pic>
      <p:pic>
        <p:nvPicPr>
          <p:cNvPr id="20" name="Picture 19">
            <a:extLst>
              <a:ext uri="{FF2B5EF4-FFF2-40B4-BE49-F238E27FC236}">
                <a16:creationId xmlns:a16="http://schemas.microsoft.com/office/drawing/2014/main" id="{14AA0DF0-2C15-40EE-A505-BB4327B2E47B}"/>
              </a:ext>
            </a:extLst>
          </p:cNvPr>
          <p:cNvPicPr>
            <a:picLocks noChangeAspect="1"/>
          </p:cNvPicPr>
          <p:nvPr/>
        </p:nvPicPr>
        <p:blipFill>
          <a:blip r:embed="rId4"/>
          <a:stretch>
            <a:fillRect/>
          </a:stretch>
        </p:blipFill>
        <p:spPr>
          <a:xfrm>
            <a:off x="-752522" y="2358294"/>
            <a:ext cx="11402060" cy="6432739"/>
          </a:xfrm>
          <a:prstGeom prst="rect">
            <a:avLst/>
          </a:prstGeom>
          <a:solidFill>
            <a:schemeClr val="bg1"/>
          </a:solidFill>
        </p:spPr>
      </p:pic>
      <p:sp>
        <p:nvSpPr>
          <p:cNvPr id="2" name="object 2"/>
          <p:cNvSpPr/>
          <p:nvPr/>
        </p:nvSpPr>
        <p:spPr>
          <a:xfrm>
            <a:off x="10043177" y="1672098"/>
            <a:ext cx="6151096" cy="1709207"/>
          </a:xfrm>
          <a:prstGeom prst="rect">
            <a:avLst/>
          </a:prstGeom>
          <a:blipFill>
            <a:blip r:embed="rId5" cstate="print"/>
            <a:stretch>
              <a:fillRect/>
            </a:stretch>
          </a:blipFill>
        </p:spPr>
        <p:txBody>
          <a:bodyPr wrap="square" lIns="0" tIns="0" rIns="0" bIns="0" rtlCol="0"/>
          <a:lstStyle/>
          <a:p>
            <a:endParaRPr sz="2400"/>
          </a:p>
        </p:txBody>
      </p:sp>
      <p:sp>
        <p:nvSpPr>
          <p:cNvPr id="4" name="TextBox 3">
            <a:extLst>
              <a:ext uri="{FF2B5EF4-FFF2-40B4-BE49-F238E27FC236}">
                <a16:creationId xmlns:a16="http://schemas.microsoft.com/office/drawing/2014/main" id="{B41B1020-1B22-20BD-DE6E-FD727A663B0A}"/>
              </a:ext>
            </a:extLst>
          </p:cNvPr>
          <p:cNvSpPr txBox="1"/>
          <p:nvPr/>
        </p:nvSpPr>
        <p:spPr>
          <a:xfrm>
            <a:off x="261356" y="1689063"/>
            <a:ext cx="14874856" cy="584775"/>
          </a:xfrm>
          <a:prstGeom prst="rect">
            <a:avLst/>
          </a:prstGeom>
          <a:noFill/>
        </p:spPr>
        <p:txBody>
          <a:bodyPr wrap="square" rtlCol="0">
            <a:spAutoFit/>
          </a:bodyPr>
          <a:lstStyle/>
          <a:p>
            <a:r>
              <a:rPr lang="es-BO" sz="3200" b="1" dirty="0"/>
              <a:t>Global Project: SECO and NORAD</a:t>
            </a:r>
          </a:p>
        </p:txBody>
      </p:sp>
    </p:spTree>
    <p:extLst>
      <p:ext uri="{BB962C8B-B14F-4D97-AF65-F5344CB8AC3E}">
        <p14:creationId xmlns:p14="http://schemas.microsoft.com/office/powerpoint/2010/main" val="3937221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0-#ppt_w/2"/>
                                          </p:val>
                                        </p:tav>
                                        <p:tav tm="100000">
                                          <p:val>
                                            <p:strVal val="#ppt_x"/>
                                          </p:val>
                                        </p:tav>
                                      </p:tavLst>
                                    </p:anim>
                                    <p:anim calcmode="lin" valueType="num">
                                      <p:cBhvr additive="base">
                                        <p:cTn id="8" dur="500" fill="hold"/>
                                        <p:tgtEl>
                                          <p:spTgt spid="2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1+#ppt_w/2"/>
                                          </p:val>
                                        </p:tav>
                                        <p:tav tm="100000">
                                          <p:val>
                                            <p:strVal val="#ppt_x"/>
                                          </p:val>
                                        </p:tav>
                                      </p:tavLst>
                                    </p:anim>
                                    <p:anim calcmode="lin" valueType="num">
                                      <p:cBhvr additive="base">
                                        <p:cTn id="20"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r>
              <a:rPr lang="en-GB">
                <a:latin typeface="Arial" panose="020B0604020202020204"/>
              </a:rPr>
              <a:t>Date: Monday / 01 / October / 2019</a:t>
            </a:r>
          </a:p>
        </p:txBody>
      </p:sp>
      <p:sp>
        <p:nvSpPr>
          <p:cNvPr id="7" name="Slide Number Placeholder 6"/>
          <p:cNvSpPr>
            <a:spLocks noGrp="1"/>
          </p:cNvSpPr>
          <p:nvPr>
            <p:ph type="sldNum" sz="quarter" idx="12"/>
          </p:nvPr>
        </p:nvSpPr>
        <p:spPr/>
        <p:txBody>
          <a:bodyPr/>
          <a:lstStyle/>
          <a:p>
            <a:fld id="{856227C0-AD57-4F9B-BAE3-EEFB0D0EE427}" type="slidenum">
              <a:rPr lang="en-GB">
                <a:solidFill>
                  <a:srgbClr val="1E2DBE"/>
                </a:solidFill>
                <a:latin typeface="Arial" panose="020B0604020202020204"/>
              </a:rPr>
              <a:pPr/>
              <a:t>5</a:t>
            </a:fld>
            <a:endParaRPr lang="en-GB">
              <a:solidFill>
                <a:srgbClr val="1E2DBE"/>
              </a:solidFill>
              <a:latin typeface="Arial" panose="020B0604020202020204"/>
            </a:endParaRPr>
          </a:p>
        </p:txBody>
      </p:sp>
      <p:pic>
        <p:nvPicPr>
          <p:cNvPr id="10" name="Picture 9" descr="A picture containing text&#10;&#10;Description automatically generated">
            <a:extLst>
              <a:ext uri="{FF2B5EF4-FFF2-40B4-BE49-F238E27FC236}">
                <a16:creationId xmlns:a16="http://schemas.microsoft.com/office/drawing/2014/main" id="{FA4CCBCB-99BA-CE57-F3B4-88E5A38204A7}"/>
              </a:ext>
            </a:extLst>
          </p:cNvPr>
          <p:cNvPicPr>
            <a:picLocks noChangeAspect="1"/>
          </p:cNvPicPr>
          <p:nvPr/>
        </p:nvPicPr>
        <p:blipFill>
          <a:blip r:embed="rId3"/>
          <a:stretch>
            <a:fillRect/>
          </a:stretch>
        </p:blipFill>
        <p:spPr>
          <a:xfrm>
            <a:off x="8620174" y="3810931"/>
            <a:ext cx="6776131" cy="9514137"/>
          </a:xfrm>
          <a:prstGeom prst="rect">
            <a:avLst/>
          </a:prstGeom>
          <a:ln w="3175">
            <a:solidFill>
              <a:schemeClr val="tx2"/>
            </a:solidFill>
          </a:ln>
        </p:spPr>
      </p:pic>
      <p:sp>
        <p:nvSpPr>
          <p:cNvPr id="9" name="Title 1">
            <a:extLst>
              <a:ext uri="{FF2B5EF4-FFF2-40B4-BE49-F238E27FC236}">
                <a16:creationId xmlns:a16="http://schemas.microsoft.com/office/drawing/2014/main" id="{B0DE1EFB-E6F1-2E9A-AB71-0CC93B6DD568}"/>
              </a:ext>
            </a:extLst>
          </p:cNvPr>
          <p:cNvSpPr txBox="1">
            <a:spLocks/>
          </p:cNvSpPr>
          <p:nvPr/>
        </p:nvSpPr>
        <p:spPr>
          <a:xfrm>
            <a:off x="229601" y="10318834"/>
            <a:ext cx="8369668" cy="418133"/>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2500" b="1" kern="1200">
                <a:solidFill>
                  <a:schemeClr val="accent1"/>
                </a:solidFill>
                <a:latin typeface="+mj-lt"/>
                <a:ea typeface="+mj-ea"/>
                <a:cs typeface="+mj-cs"/>
              </a:defRPr>
            </a:lvl1pPr>
          </a:lstStyle>
          <a:p>
            <a:r>
              <a:rPr lang="en-GB" sz="1867" dirty="0">
                <a:solidFill>
                  <a:srgbClr val="1E2DBE"/>
                </a:solidFill>
                <a:latin typeface="Arial" panose="020B0604020202020204"/>
                <a:cs typeface="Arial"/>
              </a:rPr>
              <a:t>For more information visit </a:t>
            </a:r>
            <a:r>
              <a:rPr lang="en-GB" sz="1867" dirty="0">
                <a:solidFill>
                  <a:srgbClr val="1E2DBE"/>
                </a:solidFill>
                <a:latin typeface="Arial" panose="020B0604020202020204"/>
                <a:cs typeface="Arial"/>
                <a:hlinkClick r:id="rId4"/>
              </a:rPr>
              <a:t>http://www.ilo.org/ef</a:t>
            </a:r>
            <a:r>
              <a:rPr lang="en-GB" sz="1867" dirty="0">
                <a:solidFill>
                  <a:srgbClr val="1E2DBE"/>
                </a:solidFill>
                <a:latin typeface="Arial" panose="020B0604020202020204"/>
                <a:cs typeface="Arial"/>
              </a:rPr>
              <a:t> </a:t>
            </a:r>
          </a:p>
        </p:txBody>
      </p:sp>
      <p:pic>
        <p:nvPicPr>
          <p:cNvPr id="4" name="Picture 3">
            <a:extLst>
              <a:ext uri="{FF2B5EF4-FFF2-40B4-BE49-F238E27FC236}">
                <a16:creationId xmlns:a16="http://schemas.microsoft.com/office/drawing/2014/main" id="{83EBC222-5033-5C39-087A-1F0D36814FA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09763" y="360096"/>
            <a:ext cx="3801888" cy="1199808"/>
          </a:xfrm>
          <a:prstGeom prst="rect">
            <a:avLst/>
          </a:prstGeom>
        </p:spPr>
      </p:pic>
      <p:pic>
        <p:nvPicPr>
          <p:cNvPr id="8" name="Picture 7">
            <a:extLst>
              <a:ext uri="{FF2B5EF4-FFF2-40B4-BE49-F238E27FC236}">
                <a16:creationId xmlns:a16="http://schemas.microsoft.com/office/drawing/2014/main" id="{BDC5F070-C532-8818-B67F-2A1F52CE261D}"/>
              </a:ext>
            </a:extLst>
          </p:cNvPr>
          <p:cNvPicPr>
            <a:picLocks noChangeAspect="1"/>
          </p:cNvPicPr>
          <p:nvPr/>
        </p:nvPicPr>
        <p:blipFill>
          <a:blip r:embed="rId6"/>
          <a:stretch>
            <a:fillRect/>
          </a:stretch>
        </p:blipFill>
        <p:spPr>
          <a:xfrm>
            <a:off x="167369" y="2421746"/>
            <a:ext cx="7966123" cy="7842724"/>
          </a:xfrm>
          <a:prstGeom prst="rect">
            <a:avLst/>
          </a:prstGeom>
        </p:spPr>
      </p:pic>
      <p:pic>
        <p:nvPicPr>
          <p:cNvPr id="14" name="Picture 13">
            <a:extLst>
              <a:ext uri="{FF2B5EF4-FFF2-40B4-BE49-F238E27FC236}">
                <a16:creationId xmlns:a16="http://schemas.microsoft.com/office/drawing/2014/main" id="{755EFE36-28A8-C421-A3E7-BBE4258FB26B}"/>
              </a:ext>
            </a:extLst>
          </p:cNvPr>
          <p:cNvPicPr>
            <a:picLocks noChangeAspect="1"/>
          </p:cNvPicPr>
          <p:nvPr/>
        </p:nvPicPr>
        <p:blipFill>
          <a:blip r:embed="rId7"/>
          <a:stretch>
            <a:fillRect/>
          </a:stretch>
        </p:blipFill>
        <p:spPr>
          <a:xfrm>
            <a:off x="5374331" y="0"/>
            <a:ext cx="10881669" cy="4324893"/>
          </a:xfrm>
          <a:prstGeom prst="rect">
            <a:avLst/>
          </a:prstGeom>
        </p:spPr>
      </p:pic>
    </p:spTree>
    <p:extLst>
      <p:ext uri="{BB962C8B-B14F-4D97-AF65-F5344CB8AC3E}">
        <p14:creationId xmlns:p14="http://schemas.microsoft.com/office/powerpoint/2010/main" val="3814421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7" name="Picture 26">
            <a:extLst>
              <a:ext uri="{FF2B5EF4-FFF2-40B4-BE49-F238E27FC236}">
                <a16:creationId xmlns:a16="http://schemas.microsoft.com/office/drawing/2014/main" id="{1469A919-C834-CAE2-7801-5D4169C8E41D}"/>
              </a:ext>
            </a:extLst>
          </p:cNvPr>
          <p:cNvPicPr>
            <a:picLocks noChangeAspect="1"/>
          </p:cNvPicPr>
          <p:nvPr/>
        </p:nvPicPr>
        <p:blipFill>
          <a:blip r:embed="rId3"/>
          <a:stretch>
            <a:fillRect/>
          </a:stretch>
        </p:blipFill>
        <p:spPr>
          <a:xfrm>
            <a:off x="725593" y="1946079"/>
            <a:ext cx="5572358" cy="6318154"/>
          </a:xfrm>
          <a:prstGeom prst="rect">
            <a:avLst/>
          </a:prstGeom>
        </p:spPr>
      </p:pic>
      <p:pic>
        <p:nvPicPr>
          <p:cNvPr id="17" name="Picture 16">
            <a:extLst>
              <a:ext uri="{FF2B5EF4-FFF2-40B4-BE49-F238E27FC236}">
                <a16:creationId xmlns:a16="http://schemas.microsoft.com/office/drawing/2014/main" id="{178B0DCE-4FC2-E394-BEC5-D63C87240429}"/>
              </a:ext>
            </a:extLst>
          </p:cNvPr>
          <p:cNvPicPr>
            <a:picLocks noChangeAspect="1"/>
          </p:cNvPicPr>
          <p:nvPr/>
        </p:nvPicPr>
        <p:blipFill>
          <a:blip r:embed="rId4"/>
          <a:stretch>
            <a:fillRect/>
          </a:stretch>
        </p:blipFill>
        <p:spPr>
          <a:xfrm>
            <a:off x="0" y="4567881"/>
            <a:ext cx="7662649" cy="10199991"/>
          </a:xfrm>
          <a:prstGeom prst="rect">
            <a:avLst/>
          </a:prstGeom>
        </p:spPr>
      </p:pic>
      <p:pic>
        <p:nvPicPr>
          <p:cNvPr id="21" name="Picture 20">
            <a:extLst>
              <a:ext uri="{FF2B5EF4-FFF2-40B4-BE49-F238E27FC236}">
                <a16:creationId xmlns:a16="http://schemas.microsoft.com/office/drawing/2014/main" id="{1759CF20-9C8E-1AB5-7943-ABFDBB61F6D5}"/>
              </a:ext>
            </a:extLst>
          </p:cNvPr>
          <p:cNvPicPr>
            <a:picLocks noChangeAspect="1"/>
          </p:cNvPicPr>
          <p:nvPr/>
        </p:nvPicPr>
        <p:blipFill>
          <a:blip r:embed="rId5"/>
          <a:stretch>
            <a:fillRect/>
          </a:stretch>
        </p:blipFill>
        <p:spPr>
          <a:xfrm>
            <a:off x="36384" y="1380272"/>
            <a:ext cx="8701216" cy="4415543"/>
          </a:xfrm>
          <a:prstGeom prst="rect">
            <a:avLst/>
          </a:prstGeom>
        </p:spPr>
      </p:pic>
      <p:sp>
        <p:nvSpPr>
          <p:cNvPr id="2" name="object 2"/>
          <p:cNvSpPr txBox="1">
            <a:spLocks noGrp="1"/>
          </p:cNvSpPr>
          <p:nvPr>
            <p:ph type="title"/>
          </p:nvPr>
        </p:nvSpPr>
        <p:spPr>
          <a:xfrm>
            <a:off x="36384" y="-376348"/>
            <a:ext cx="16256000" cy="1626941"/>
          </a:xfrm>
          <a:prstGeom prst="rect">
            <a:avLst/>
          </a:prstGeom>
          <a:solidFill>
            <a:srgbClr val="00529E"/>
          </a:solidFill>
        </p:spPr>
        <p:txBody>
          <a:bodyPr vert="horz" wrap="square" lIns="0" tIns="696807" rIns="0" bIns="0" rtlCol="0">
            <a:spAutoFit/>
          </a:bodyPr>
          <a:lstStyle/>
          <a:p>
            <a:pPr marL="318339">
              <a:spcBef>
                <a:spcPts val="5487"/>
              </a:spcBef>
              <a:tabLst>
                <a:tab pos="3498339" algn="l"/>
              </a:tabLst>
            </a:pPr>
            <a:r>
              <a:rPr lang="es-BO" sz="6000" b="0" dirty="0">
                <a:solidFill>
                  <a:srgbClr val="FFFFFF"/>
                </a:solidFill>
                <a:latin typeface="Franklin Gothic Demi" panose="020B0703020102020204" pitchFamily="34" charset="0"/>
              </a:rPr>
              <a:t>3. </a:t>
            </a:r>
            <a:r>
              <a:rPr sz="6000" b="0" dirty="0">
                <a:solidFill>
                  <a:srgbClr val="FFFFFF"/>
                </a:solidFill>
                <a:latin typeface="Franklin Gothic Demi" panose="020B0703020102020204" pitchFamily="34" charset="0"/>
              </a:rPr>
              <a:t>Entrepreneurship </a:t>
            </a:r>
            <a:r>
              <a:rPr sz="6000" b="0" spc="-13" dirty="0">
                <a:solidFill>
                  <a:srgbClr val="FFFFFF"/>
                </a:solidFill>
                <a:latin typeface="Franklin Gothic Demi" panose="020B0703020102020204" pitchFamily="34" charset="0"/>
              </a:rPr>
              <a:t>Development</a:t>
            </a:r>
            <a:endParaRPr sz="6000" b="0" dirty="0">
              <a:latin typeface="Franklin Gothic Demi" panose="020B0703020102020204" pitchFamily="34" charset="0"/>
            </a:endParaRPr>
          </a:p>
        </p:txBody>
      </p:sp>
      <p:pic>
        <p:nvPicPr>
          <p:cNvPr id="19" name="Picture 18">
            <a:extLst>
              <a:ext uri="{FF2B5EF4-FFF2-40B4-BE49-F238E27FC236}">
                <a16:creationId xmlns:a16="http://schemas.microsoft.com/office/drawing/2014/main" id="{EF5E1A07-42DD-6CA1-C6D2-FF765500783B}"/>
              </a:ext>
            </a:extLst>
          </p:cNvPr>
          <p:cNvPicPr>
            <a:picLocks noChangeAspect="1"/>
          </p:cNvPicPr>
          <p:nvPr/>
        </p:nvPicPr>
        <p:blipFill>
          <a:blip r:embed="rId6"/>
          <a:stretch>
            <a:fillRect/>
          </a:stretch>
        </p:blipFill>
        <p:spPr>
          <a:xfrm>
            <a:off x="10414000" y="1357117"/>
            <a:ext cx="5804242" cy="764529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500" fill="hold"/>
                                        <p:tgtEl>
                                          <p:spTgt spid="27"/>
                                        </p:tgtEl>
                                        <p:attrNameLst>
                                          <p:attrName>ppt_x</p:attrName>
                                        </p:attrNameLst>
                                      </p:cBhvr>
                                      <p:tavLst>
                                        <p:tav tm="0">
                                          <p:val>
                                            <p:strVal val="0-#ppt_w/2"/>
                                          </p:val>
                                        </p:tav>
                                        <p:tav tm="100000">
                                          <p:val>
                                            <p:strVal val="#ppt_x"/>
                                          </p:val>
                                        </p:tav>
                                      </p:tavLst>
                                    </p:anim>
                                    <p:anim calcmode="lin" valueType="num">
                                      <p:cBhvr additive="base">
                                        <p:cTn id="8" dur="500" fill="hold"/>
                                        <p:tgtEl>
                                          <p:spTgt spid="2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additive="base">
                                        <p:cTn id="13" dur="500" fill="hold"/>
                                        <p:tgtEl>
                                          <p:spTgt spid="21"/>
                                        </p:tgtEl>
                                        <p:attrNameLst>
                                          <p:attrName>ppt_x</p:attrName>
                                        </p:attrNameLst>
                                      </p:cBhvr>
                                      <p:tavLst>
                                        <p:tav tm="0">
                                          <p:val>
                                            <p:strVal val="#ppt_x"/>
                                          </p:val>
                                        </p:tav>
                                        <p:tav tm="100000">
                                          <p:val>
                                            <p:strVal val="#ppt_x"/>
                                          </p:val>
                                        </p:tav>
                                      </p:tavLst>
                                    </p:anim>
                                    <p:anim calcmode="lin" valueType="num">
                                      <p:cBhvr additive="base">
                                        <p:cTn id="14"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additive="base">
                                        <p:cTn id="19" dur="500" fill="hold"/>
                                        <p:tgtEl>
                                          <p:spTgt spid="17"/>
                                        </p:tgtEl>
                                        <p:attrNameLst>
                                          <p:attrName>ppt_x</p:attrName>
                                        </p:attrNameLst>
                                      </p:cBhvr>
                                      <p:tavLst>
                                        <p:tav tm="0">
                                          <p:val>
                                            <p:strVal val="#ppt_x"/>
                                          </p:val>
                                        </p:tav>
                                        <p:tav tm="100000">
                                          <p:val>
                                            <p:strVal val="#ppt_x"/>
                                          </p:val>
                                        </p:tav>
                                      </p:tavLst>
                                    </p:anim>
                                    <p:anim calcmode="lin" valueType="num">
                                      <p:cBhvr additive="base">
                                        <p:cTn id="20"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0563" y="237259"/>
            <a:ext cx="10776837" cy="738664"/>
          </a:xfrm>
        </p:spPr>
        <p:txBody>
          <a:bodyPr/>
          <a:lstStyle/>
          <a:p>
            <a:r>
              <a:rPr lang="es-BO" sz="4800" dirty="0">
                <a:latin typeface="Franklin Gothic Demi" panose="020B0703020102020204" pitchFamily="34" charset="0"/>
              </a:rPr>
              <a:t>4. </a:t>
            </a:r>
            <a:r>
              <a:rPr lang="es-BO" sz="4800" dirty="0" err="1">
                <a:latin typeface="Franklin Gothic Demi" panose="020B0703020102020204" pitchFamily="34" charset="0"/>
              </a:rPr>
              <a:t>Market</a:t>
            </a:r>
            <a:r>
              <a:rPr lang="es-BO" sz="4800" dirty="0">
                <a:latin typeface="Franklin Gothic Demi" panose="020B0703020102020204" pitchFamily="34" charset="0"/>
              </a:rPr>
              <a:t> </a:t>
            </a:r>
            <a:r>
              <a:rPr lang="es-BO" sz="4800" dirty="0" err="1">
                <a:latin typeface="Franklin Gothic Demi" panose="020B0703020102020204" pitchFamily="34" charset="0"/>
              </a:rPr>
              <a:t>Systems</a:t>
            </a:r>
            <a:r>
              <a:rPr lang="es-BO" sz="4800" dirty="0">
                <a:latin typeface="Franklin Gothic Demi" panose="020B0703020102020204" pitchFamily="34" charset="0"/>
              </a:rPr>
              <a:t> and </a:t>
            </a:r>
            <a:r>
              <a:rPr lang="es-BO" sz="4800" dirty="0" err="1">
                <a:latin typeface="Franklin Gothic Demi" panose="020B0703020102020204" pitchFamily="34" charset="0"/>
              </a:rPr>
              <a:t>Decent</a:t>
            </a:r>
            <a:r>
              <a:rPr lang="es-BO" sz="4800" dirty="0">
                <a:latin typeface="Franklin Gothic Demi" panose="020B0703020102020204" pitchFamily="34" charset="0"/>
              </a:rPr>
              <a:t> </a:t>
            </a:r>
            <a:r>
              <a:rPr lang="es-BO" sz="4800" dirty="0" err="1">
                <a:latin typeface="Franklin Gothic Demi" panose="020B0703020102020204" pitchFamily="34" charset="0"/>
              </a:rPr>
              <a:t>Work</a:t>
            </a:r>
            <a:endParaRPr lang="en-GB" sz="4800" dirty="0">
              <a:latin typeface="Franklin Gothic Demi" panose="020B0703020102020204" pitchFamily="34" charset="0"/>
            </a:endParaRPr>
          </a:p>
        </p:txBody>
      </p:sp>
      <p:sp>
        <p:nvSpPr>
          <p:cNvPr id="26" name="TextBox 25">
            <a:extLst>
              <a:ext uri="{FF2B5EF4-FFF2-40B4-BE49-F238E27FC236}">
                <a16:creationId xmlns:a16="http://schemas.microsoft.com/office/drawing/2014/main" id="{90B9CBAA-7675-478D-8162-5EE299DA301B}"/>
              </a:ext>
            </a:extLst>
          </p:cNvPr>
          <p:cNvSpPr txBox="1"/>
          <p:nvPr/>
        </p:nvSpPr>
        <p:spPr>
          <a:xfrm>
            <a:off x="11404600" y="1752600"/>
            <a:ext cx="4724400" cy="1036117"/>
          </a:xfrm>
          <a:prstGeom prst="rect">
            <a:avLst/>
          </a:prstGeom>
          <a:noFill/>
        </p:spPr>
        <p:txBody>
          <a:bodyPr wrap="square">
            <a:spAutoFit/>
          </a:bodyPr>
          <a:lstStyle/>
          <a:p>
            <a:pPr algn="ctr"/>
            <a:r>
              <a:rPr lang="fr-CH" sz="3733" dirty="0">
                <a:solidFill>
                  <a:srgbClr val="1E2DBE"/>
                </a:solidFill>
                <a:latin typeface="Franklin Gothic Demi" panose="020B0703020102020204" pitchFamily="34" charset="0"/>
                <a:hlinkClick r:id="rId3"/>
              </a:rPr>
              <a:t>www.ilo.org/sci</a:t>
            </a:r>
            <a:endParaRPr lang="fr-CH" sz="3733" dirty="0">
              <a:solidFill>
                <a:srgbClr val="1E2DBE"/>
              </a:solidFill>
              <a:latin typeface="Franklin Gothic Demi" panose="020B0703020102020204" pitchFamily="34" charset="0"/>
            </a:endParaRPr>
          </a:p>
          <a:p>
            <a:pPr algn="ctr"/>
            <a:r>
              <a:rPr lang="fr-CH" sz="2400" dirty="0" err="1">
                <a:solidFill>
                  <a:srgbClr val="1E2DBE"/>
                </a:solidFill>
                <a:latin typeface="Franklin Gothic Demi" panose="020B0703020102020204" pitchFamily="34" charset="0"/>
              </a:rPr>
              <a:t>Funded</a:t>
            </a:r>
            <a:r>
              <a:rPr lang="fr-CH" sz="2400" dirty="0">
                <a:solidFill>
                  <a:srgbClr val="1E2DBE"/>
                </a:solidFill>
                <a:latin typeface="Franklin Gothic Demi" panose="020B0703020102020204" pitchFamily="34" charset="0"/>
              </a:rPr>
              <a:t> by Sida</a:t>
            </a:r>
            <a:endParaRPr lang="en-GB" sz="2400" dirty="0">
              <a:solidFill>
                <a:srgbClr val="1E2DBE"/>
              </a:solidFill>
              <a:latin typeface="Franklin Gothic Demi" panose="020B0703020102020204" pitchFamily="34" charset="0"/>
            </a:endParaRPr>
          </a:p>
        </p:txBody>
      </p:sp>
      <p:pic>
        <p:nvPicPr>
          <p:cNvPr id="11" name="Picture 10" descr="Logo, company name&#10;&#10;Description automatically generated">
            <a:extLst>
              <a:ext uri="{FF2B5EF4-FFF2-40B4-BE49-F238E27FC236}">
                <a16:creationId xmlns:a16="http://schemas.microsoft.com/office/drawing/2014/main" id="{4A9A41BC-6416-4C73-A47F-E62E0A8C09D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471400" y="443861"/>
            <a:ext cx="2530287" cy="1064123"/>
          </a:xfrm>
          <a:prstGeom prst="rect">
            <a:avLst/>
          </a:prstGeom>
        </p:spPr>
      </p:pic>
      <p:pic>
        <p:nvPicPr>
          <p:cNvPr id="6" name="Picture 5">
            <a:extLst>
              <a:ext uri="{FF2B5EF4-FFF2-40B4-BE49-F238E27FC236}">
                <a16:creationId xmlns:a16="http://schemas.microsoft.com/office/drawing/2014/main" id="{E78BB024-AC75-CF46-E643-426A8689179F}"/>
              </a:ext>
            </a:extLst>
          </p:cNvPr>
          <p:cNvPicPr>
            <a:picLocks noChangeAspect="1"/>
          </p:cNvPicPr>
          <p:nvPr/>
        </p:nvPicPr>
        <p:blipFill>
          <a:blip r:embed="rId5"/>
          <a:stretch>
            <a:fillRect/>
          </a:stretch>
        </p:blipFill>
        <p:spPr>
          <a:xfrm>
            <a:off x="184293" y="1219200"/>
            <a:ext cx="8795637" cy="8776105"/>
          </a:xfrm>
          <a:prstGeom prst="rect">
            <a:avLst/>
          </a:prstGeom>
        </p:spPr>
      </p:pic>
      <p:pic>
        <p:nvPicPr>
          <p:cNvPr id="5" name="Picture 4">
            <a:extLst>
              <a:ext uri="{FF2B5EF4-FFF2-40B4-BE49-F238E27FC236}">
                <a16:creationId xmlns:a16="http://schemas.microsoft.com/office/drawing/2014/main" id="{1DFB0394-8A72-2FA5-3A68-4FE5CF690B28}"/>
              </a:ext>
            </a:extLst>
          </p:cNvPr>
          <p:cNvPicPr>
            <a:picLocks noChangeAspect="1"/>
          </p:cNvPicPr>
          <p:nvPr/>
        </p:nvPicPr>
        <p:blipFill>
          <a:blip r:embed="rId6"/>
          <a:stretch>
            <a:fillRect/>
          </a:stretch>
        </p:blipFill>
        <p:spPr>
          <a:xfrm>
            <a:off x="184293" y="4366798"/>
            <a:ext cx="9084647" cy="5357974"/>
          </a:xfrm>
          <a:prstGeom prst="rect">
            <a:avLst/>
          </a:prstGeom>
        </p:spPr>
      </p:pic>
      <p:pic>
        <p:nvPicPr>
          <p:cNvPr id="7" name="Picture 6">
            <a:extLst>
              <a:ext uri="{FF2B5EF4-FFF2-40B4-BE49-F238E27FC236}">
                <a16:creationId xmlns:a16="http://schemas.microsoft.com/office/drawing/2014/main" id="{8E5445D8-4582-46BC-8924-5583F0E1281F}"/>
              </a:ext>
            </a:extLst>
          </p:cNvPr>
          <p:cNvPicPr>
            <a:picLocks noChangeAspect="1"/>
          </p:cNvPicPr>
          <p:nvPr/>
        </p:nvPicPr>
        <p:blipFill>
          <a:blip r:embed="rId7"/>
          <a:stretch>
            <a:fillRect/>
          </a:stretch>
        </p:blipFill>
        <p:spPr>
          <a:xfrm>
            <a:off x="9610499" y="2950424"/>
            <a:ext cx="6461208" cy="8190722"/>
          </a:xfrm>
          <a:prstGeom prst="rect">
            <a:avLst/>
          </a:prstGeom>
        </p:spPr>
      </p:pic>
    </p:spTree>
    <p:extLst>
      <p:ext uri="{BB962C8B-B14F-4D97-AF65-F5344CB8AC3E}">
        <p14:creationId xmlns:p14="http://schemas.microsoft.com/office/powerpoint/2010/main" val="443105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1+#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6"/>
                                        </p:tgtEl>
                                        <p:attrNameLst>
                                          <p:attrName>style.visibility</p:attrName>
                                        </p:attrNameLst>
                                      </p:cBhvr>
                                      <p:to>
                                        <p:strVal val="visible"/>
                                      </p:to>
                                    </p:set>
                                    <p:anim calcmode="lin" valueType="num">
                                      <p:cBhvr additive="base">
                                        <p:cTn id="13" dur="500" fill="hold"/>
                                        <p:tgtEl>
                                          <p:spTgt spid="26"/>
                                        </p:tgtEl>
                                        <p:attrNameLst>
                                          <p:attrName>ppt_x</p:attrName>
                                        </p:attrNameLst>
                                      </p:cBhvr>
                                      <p:tavLst>
                                        <p:tav tm="0">
                                          <p:val>
                                            <p:strVal val="#ppt_x"/>
                                          </p:val>
                                        </p:tav>
                                        <p:tav tm="100000">
                                          <p:val>
                                            <p:strVal val="#ppt_x"/>
                                          </p:val>
                                        </p:tav>
                                      </p:tavLst>
                                    </p:anim>
                                    <p:anim calcmode="lin" valueType="num">
                                      <p:cBhvr additive="base">
                                        <p:cTn id="14"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ppt_x"/>
                                          </p:val>
                                        </p:tav>
                                        <p:tav tm="100000">
                                          <p:val>
                                            <p:strVal val="#ppt_x"/>
                                          </p:val>
                                        </p:tav>
                                      </p:tavLst>
                                    </p:anim>
                                    <p:anim calcmode="lin" valueType="num">
                                      <p:cBhvr additive="base">
                                        <p:cTn id="3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6">
            <a:extLst>
              <a:ext uri="{FF2B5EF4-FFF2-40B4-BE49-F238E27FC236}">
                <a16:creationId xmlns:a16="http://schemas.microsoft.com/office/drawing/2014/main" id="{5EB01E07-DE2D-94AC-3344-40611C1D6CFC}"/>
              </a:ext>
            </a:extLst>
          </p:cNvPr>
          <p:cNvPicPr>
            <a:picLocks noChangeAspect="1"/>
          </p:cNvPicPr>
          <p:nvPr/>
        </p:nvPicPr>
        <p:blipFill>
          <a:blip r:embed="rId3"/>
          <a:stretch>
            <a:fillRect/>
          </a:stretch>
        </p:blipFill>
        <p:spPr>
          <a:xfrm>
            <a:off x="109204" y="4041302"/>
            <a:ext cx="7871655" cy="7958844"/>
          </a:xfrm>
          <a:prstGeom prst="rect">
            <a:avLst/>
          </a:prstGeom>
        </p:spPr>
      </p:pic>
      <p:sp>
        <p:nvSpPr>
          <p:cNvPr id="3" name="object 3"/>
          <p:cNvSpPr txBox="1">
            <a:spLocks noGrp="1"/>
          </p:cNvSpPr>
          <p:nvPr>
            <p:ph type="title"/>
          </p:nvPr>
        </p:nvSpPr>
        <p:spPr>
          <a:xfrm>
            <a:off x="9019" y="-15189"/>
            <a:ext cx="16256000" cy="1275698"/>
          </a:xfrm>
          <a:prstGeom prst="rect">
            <a:avLst/>
          </a:prstGeom>
          <a:solidFill>
            <a:srgbClr val="00529E"/>
          </a:solidFill>
        </p:spPr>
        <p:txBody>
          <a:bodyPr vert="horz" wrap="square" lIns="0" tIns="288000" rIns="0" bIns="0" rtlCol="0">
            <a:spAutoFit/>
          </a:bodyPr>
          <a:lstStyle/>
          <a:p>
            <a:pPr marL="1543012" indent="-1009625">
              <a:spcBef>
                <a:spcPts val="5487"/>
              </a:spcBef>
              <a:tabLst>
                <a:tab pos="6051822" algn="l"/>
              </a:tabLst>
            </a:pPr>
            <a:r>
              <a:rPr lang="fr-CH" sz="6400" dirty="0">
                <a:solidFill>
                  <a:schemeClr val="bg1"/>
                </a:solidFill>
                <a:latin typeface="Franklin Gothic Demi" panose="020B0703020102020204" pitchFamily="34" charset="0"/>
              </a:rPr>
              <a:t>5. MSD and the Hum-Dev nexus</a:t>
            </a:r>
            <a:endParaRPr lang="en-US" sz="6000" dirty="0">
              <a:solidFill>
                <a:schemeClr val="bg1"/>
              </a:solidFill>
              <a:latin typeface="Franklin Gothic Demi" panose="020B0703020102020204" pitchFamily="34" charset="0"/>
            </a:endParaRPr>
          </a:p>
        </p:txBody>
      </p:sp>
      <p:sp>
        <p:nvSpPr>
          <p:cNvPr id="5" name="object 5"/>
          <p:cNvSpPr/>
          <p:nvPr/>
        </p:nvSpPr>
        <p:spPr>
          <a:xfrm>
            <a:off x="14107875" y="9181315"/>
            <a:ext cx="1160780" cy="1486747"/>
          </a:xfrm>
          <a:custGeom>
            <a:avLst/>
            <a:gdLst/>
            <a:ahLst/>
            <a:cxnLst/>
            <a:rect l="l" t="t" r="r" b="b"/>
            <a:pathLst>
              <a:path w="870584" h="1115059">
                <a:moveTo>
                  <a:pt x="39154" y="863511"/>
                </a:moveTo>
                <a:lnTo>
                  <a:pt x="5757" y="884227"/>
                </a:lnTo>
                <a:lnTo>
                  <a:pt x="0" y="968933"/>
                </a:lnTo>
                <a:lnTo>
                  <a:pt x="2403" y="982811"/>
                </a:lnTo>
                <a:lnTo>
                  <a:pt x="9699" y="994400"/>
                </a:lnTo>
                <a:lnTo>
                  <a:pt x="20791" y="1002470"/>
                </a:lnTo>
                <a:lnTo>
                  <a:pt x="34582" y="1005789"/>
                </a:lnTo>
                <a:lnTo>
                  <a:pt x="70370" y="1007008"/>
                </a:lnTo>
                <a:lnTo>
                  <a:pt x="84391" y="1010185"/>
                </a:lnTo>
                <a:lnTo>
                  <a:pt x="96392" y="1018141"/>
                </a:lnTo>
                <a:lnTo>
                  <a:pt x="105089" y="1029652"/>
                </a:lnTo>
                <a:lnTo>
                  <a:pt x="109194" y="1043495"/>
                </a:lnTo>
                <a:lnTo>
                  <a:pt x="118744" y="1115009"/>
                </a:lnTo>
                <a:lnTo>
                  <a:pt x="212470" y="1115009"/>
                </a:lnTo>
                <a:lnTo>
                  <a:pt x="204470" y="1066208"/>
                </a:lnTo>
                <a:lnTo>
                  <a:pt x="199575" y="1016918"/>
                </a:lnTo>
                <a:lnTo>
                  <a:pt x="197824" y="967296"/>
                </a:lnTo>
                <a:lnTo>
                  <a:pt x="199260" y="917497"/>
                </a:lnTo>
                <a:lnTo>
                  <a:pt x="203923" y="867676"/>
                </a:lnTo>
                <a:lnTo>
                  <a:pt x="204394" y="864730"/>
                </a:lnTo>
                <a:lnTo>
                  <a:pt x="74942" y="864730"/>
                </a:lnTo>
                <a:lnTo>
                  <a:pt x="39154" y="863511"/>
                </a:lnTo>
                <a:close/>
              </a:path>
              <a:path w="870584" h="1115059">
                <a:moveTo>
                  <a:pt x="109114" y="563121"/>
                </a:moveTo>
                <a:lnTo>
                  <a:pt x="77000" y="585965"/>
                </a:lnTo>
                <a:lnTo>
                  <a:pt x="51777" y="652462"/>
                </a:lnTo>
                <a:lnTo>
                  <a:pt x="49557" y="666352"/>
                </a:lnTo>
                <a:lnTo>
                  <a:pt x="52722" y="679632"/>
                </a:lnTo>
                <a:lnTo>
                  <a:pt x="60580" y="690776"/>
                </a:lnTo>
                <a:lnTo>
                  <a:pt x="72440" y="698258"/>
                </a:lnTo>
                <a:lnTo>
                  <a:pt x="105841" y="711060"/>
                </a:lnTo>
                <a:lnTo>
                  <a:pt x="118075" y="718627"/>
                </a:lnTo>
                <a:lnTo>
                  <a:pt x="126825" y="730046"/>
                </a:lnTo>
                <a:lnTo>
                  <a:pt x="131255" y="743771"/>
                </a:lnTo>
                <a:lnTo>
                  <a:pt x="130530" y="758253"/>
                </a:lnTo>
                <a:lnTo>
                  <a:pt x="115950" y="830719"/>
                </a:lnTo>
                <a:lnTo>
                  <a:pt x="89149" y="862454"/>
                </a:lnTo>
                <a:lnTo>
                  <a:pt x="74942" y="864730"/>
                </a:lnTo>
                <a:lnTo>
                  <a:pt x="204394" y="864730"/>
                </a:lnTo>
                <a:lnTo>
                  <a:pt x="211854" y="817990"/>
                </a:lnTo>
                <a:lnTo>
                  <a:pt x="223094" y="768594"/>
                </a:lnTo>
                <a:lnTo>
                  <a:pt x="237683" y="719643"/>
                </a:lnTo>
                <a:lnTo>
                  <a:pt x="255662" y="671294"/>
                </a:lnTo>
                <a:lnTo>
                  <a:pt x="277072" y="623703"/>
                </a:lnTo>
                <a:lnTo>
                  <a:pt x="300088" y="580526"/>
                </a:lnTo>
                <a:lnTo>
                  <a:pt x="170579" y="580526"/>
                </a:lnTo>
                <a:lnTo>
                  <a:pt x="156298" y="578091"/>
                </a:lnTo>
                <a:lnTo>
                  <a:pt x="123012" y="565442"/>
                </a:lnTo>
                <a:lnTo>
                  <a:pt x="109114" y="563121"/>
                </a:lnTo>
                <a:close/>
              </a:path>
              <a:path w="870584" h="1115059">
                <a:moveTo>
                  <a:pt x="266290" y="309835"/>
                </a:moveTo>
                <a:lnTo>
                  <a:pt x="197421" y="377723"/>
                </a:lnTo>
                <a:lnTo>
                  <a:pt x="189691" y="403855"/>
                </a:lnTo>
                <a:lnTo>
                  <a:pt x="193619" y="416944"/>
                </a:lnTo>
                <a:lnTo>
                  <a:pt x="202526" y="427901"/>
                </a:lnTo>
                <a:lnTo>
                  <a:pt x="230162" y="450354"/>
                </a:lnTo>
                <a:lnTo>
                  <a:pt x="239306" y="461413"/>
                </a:lnTo>
                <a:lnTo>
                  <a:pt x="243874" y="474965"/>
                </a:lnTo>
                <a:lnTo>
                  <a:pt x="243570" y="489239"/>
                </a:lnTo>
                <a:lnTo>
                  <a:pt x="238099" y="502462"/>
                </a:lnTo>
                <a:lnTo>
                  <a:pt x="234960" y="507332"/>
                </a:lnTo>
                <a:lnTo>
                  <a:pt x="232181" y="511841"/>
                </a:lnTo>
                <a:lnTo>
                  <a:pt x="209294" y="552062"/>
                </a:lnTo>
                <a:lnTo>
                  <a:pt x="205689" y="558939"/>
                </a:lnTo>
                <a:lnTo>
                  <a:pt x="196859" y="570327"/>
                </a:lnTo>
                <a:lnTo>
                  <a:pt x="184627" y="577730"/>
                </a:lnTo>
                <a:lnTo>
                  <a:pt x="170579" y="580526"/>
                </a:lnTo>
                <a:lnTo>
                  <a:pt x="300088" y="580526"/>
                </a:lnTo>
                <a:lnTo>
                  <a:pt x="330089" y="531911"/>
                </a:lnTo>
                <a:lnTo>
                  <a:pt x="360893" y="489239"/>
                </a:lnTo>
                <a:lnTo>
                  <a:pt x="393857" y="449474"/>
                </a:lnTo>
                <a:lnTo>
                  <a:pt x="429174" y="412233"/>
                </a:lnTo>
                <a:lnTo>
                  <a:pt x="466568" y="377701"/>
                </a:lnTo>
                <a:lnTo>
                  <a:pt x="502411" y="348726"/>
                </a:lnTo>
                <a:lnTo>
                  <a:pt x="347011" y="348726"/>
                </a:lnTo>
                <a:lnTo>
                  <a:pt x="332727" y="346907"/>
                </a:lnTo>
                <a:lnTo>
                  <a:pt x="320014" y="340194"/>
                </a:lnTo>
                <a:lnTo>
                  <a:pt x="292265" y="317538"/>
                </a:lnTo>
                <a:lnTo>
                  <a:pt x="279865" y="311043"/>
                </a:lnTo>
                <a:lnTo>
                  <a:pt x="266290" y="309835"/>
                </a:lnTo>
                <a:close/>
              </a:path>
              <a:path w="870584" h="1115059">
                <a:moveTo>
                  <a:pt x="503788" y="114737"/>
                </a:moveTo>
                <a:lnTo>
                  <a:pt x="430199" y="157200"/>
                </a:lnTo>
                <a:lnTo>
                  <a:pt x="413874" y="192997"/>
                </a:lnTo>
                <a:lnTo>
                  <a:pt x="418769" y="206159"/>
                </a:lnTo>
                <a:lnTo>
                  <a:pt x="437692" y="236512"/>
                </a:lnTo>
                <a:lnTo>
                  <a:pt x="442761" y="250037"/>
                </a:lnTo>
                <a:lnTo>
                  <a:pt x="428777" y="289128"/>
                </a:lnTo>
                <a:lnTo>
                  <a:pt x="373189" y="338073"/>
                </a:lnTo>
                <a:lnTo>
                  <a:pt x="347011" y="348726"/>
                </a:lnTo>
                <a:lnTo>
                  <a:pt x="502411" y="348726"/>
                </a:lnTo>
                <a:lnTo>
                  <a:pt x="546957" y="316933"/>
                </a:lnTo>
                <a:lnTo>
                  <a:pt x="589635" y="290781"/>
                </a:lnTo>
                <a:lnTo>
                  <a:pt x="633759" y="267506"/>
                </a:lnTo>
                <a:lnTo>
                  <a:pt x="679170" y="247152"/>
                </a:lnTo>
                <a:lnTo>
                  <a:pt x="725709" y="229760"/>
                </a:lnTo>
                <a:lnTo>
                  <a:pt x="773220" y="215373"/>
                </a:lnTo>
                <a:lnTo>
                  <a:pt x="821543" y="204033"/>
                </a:lnTo>
                <a:lnTo>
                  <a:pt x="870521" y="195783"/>
                </a:lnTo>
                <a:lnTo>
                  <a:pt x="866995" y="180266"/>
                </a:lnTo>
                <a:lnTo>
                  <a:pt x="595580" y="180266"/>
                </a:lnTo>
                <a:lnTo>
                  <a:pt x="581305" y="178504"/>
                </a:lnTo>
                <a:lnTo>
                  <a:pt x="568462" y="172094"/>
                </a:lnTo>
                <a:lnTo>
                  <a:pt x="558660" y="161582"/>
                </a:lnTo>
                <a:lnTo>
                  <a:pt x="539508" y="131076"/>
                </a:lnTo>
                <a:lnTo>
                  <a:pt x="529846" y="120804"/>
                </a:lnTo>
                <a:lnTo>
                  <a:pt x="517409" y="115238"/>
                </a:lnTo>
                <a:lnTo>
                  <a:pt x="503788" y="114737"/>
                </a:lnTo>
                <a:close/>
              </a:path>
              <a:path w="870584" h="1115059">
                <a:moveTo>
                  <a:pt x="826033" y="0"/>
                </a:moveTo>
                <a:lnTo>
                  <a:pt x="721931" y="24041"/>
                </a:lnTo>
                <a:lnTo>
                  <a:pt x="709175" y="29897"/>
                </a:lnTo>
                <a:lnTo>
                  <a:pt x="699904" y="39904"/>
                </a:lnTo>
                <a:lnTo>
                  <a:pt x="695037" y="52639"/>
                </a:lnTo>
                <a:lnTo>
                  <a:pt x="695490" y="66674"/>
                </a:lnTo>
                <a:lnTo>
                  <a:pt x="703541" y="101955"/>
                </a:lnTo>
                <a:lnTo>
                  <a:pt x="703972" y="116405"/>
                </a:lnTo>
                <a:lnTo>
                  <a:pt x="678091" y="148780"/>
                </a:lnTo>
                <a:lnTo>
                  <a:pt x="609676" y="176834"/>
                </a:lnTo>
                <a:lnTo>
                  <a:pt x="595580" y="180266"/>
                </a:lnTo>
                <a:lnTo>
                  <a:pt x="866995" y="180266"/>
                </a:lnTo>
                <a:lnTo>
                  <a:pt x="826033" y="0"/>
                </a:lnTo>
                <a:close/>
              </a:path>
            </a:pathLst>
          </a:custGeom>
          <a:solidFill>
            <a:srgbClr val="00529E"/>
          </a:solidFill>
        </p:spPr>
        <p:txBody>
          <a:bodyPr wrap="square" lIns="0" tIns="0" rIns="0" bIns="0" rtlCol="0"/>
          <a:lstStyle/>
          <a:p>
            <a:endParaRPr sz="2400"/>
          </a:p>
        </p:txBody>
      </p:sp>
      <p:sp>
        <p:nvSpPr>
          <p:cNvPr id="6" name="object 6"/>
          <p:cNvSpPr/>
          <p:nvPr/>
        </p:nvSpPr>
        <p:spPr>
          <a:xfrm>
            <a:off x="15513235" y="9181326"/>
            <a:ext cx="743373" cy="744220"/>
          </a:xfrm>
          <a:custGeom>
            <a:avLst/>
            <a:gdLst/>
            <a:ahLst/>
            <a:cxnLst/>
            <a:rect l="l" t="t" r="r" b="b"/>
            <a:pathLst>
              <a:path w="557529" h="558165">
                <a:moveTo>
                  <a:pt x="44602" y="0"/>
                </a:moveTo>
                <a:lnTo>
                  <a:pt x="0" y="195783"/>
                </a:lnTo>
                <a:lnTo>
                  <a:pt x="47570" y="203746"/>
                </a:lnTo>
                <a:lnTo>
                  <a:pt x="94517" y="214623"/>
                </a:lnTo>
                <a:lnTo>
                  <a:pt x="140697" y="228375"/>
                </a:lnTo>
                <a:lnTo>
                  <a:pt x="185968" y="244962"/>
                </a:lnTo>
                <a:lnTo>
                  <a:pt x="230184" y="264345"/>
                </a:lnTo>
                <a:lnTo>
                  <a:pt x="273204" y="286485"/>
                </a:lnTo>
                <a:lnTo>
                  <a:pt x="314883" y="311342"/>
                </a:lnTo>
                <a:lnTo>
                  <a:pt x="355079" y="338877"/>
                </a:lnTo>
                <a:lnTo>
                  <a:pt x="393648" y="369051"/>
                </a:lnTo>
                <a:lnTo>
                  <a:pt x="430447" y="401824"/>
                </a:lnTo>
                <a:lnTo>
                  <a:pt x="465332" y="437157"/>
                </a:lnTo>
                <a:lnTo>
                  <a:pt x="498160" y="475012"/>
                </a:lnTo>
                <a:lnTo>
                  <a:pt x="528788" y="515348"/>
                </a:lnTo>
                <a:lnTo>
                  <a:pt x="557072" y="558126"/>
                </a:lnTo>
                <a:lnTo>
                  <a:pt x="557072" y="348789"/>
                </a:lnTo>
                <a:lnTo>
                  <a:pt x="523662" y="348789"/>
                </a:lnTo>
                <a:lnTo>
                  <a:pt x="509571" y="345818"/>
                </a:lnTo>
                <a:lnTo>
                  <a:pt x="497420" y="338061"/>
                </a:lnTo>
                <a:lnTo>
                  <a:pt x="441731" y="289115"/>
                </a:lnTo>
                <a:lnTo>
                  <a:pt x="432460" y="278067"/>
                </a:lnTo>
                <a:lnTo>
                  <a:pt x="427686" y="264460"/>
                </a:lnTo>
                <a:lnTo>
                  <a:pt x="427706" y="250026"/>
                </a:lnTo>
                <a:lnTo>
                  <a:pt x="432816" y="236499"/>
                </a:lnTo>
                <a:lnTo>
                  <a:pt x="451739" y="206311"/>
                </a:lnTo>
                <a:lnTo>
                  <a:pt x="456670" y="193057"/>
                </a:lnTo>
                <a:lnTo>
                  <a:pt x="456215" y="180282"/>
                </a:lnTo>
                <a:lnTo>
                  <a:pt x="275009" y="180282"/>
                </a:lnTo>
                <a:lnTo>
                  <a:pt x="260946" y="176834"/>
                </a:lnTo>
                <a:lnTo>
                  <a:pt x="192633" y="148780"/>
                </a:lnTo>
                <a:lnTo>
                  <a:pt x="180291" y="141338"/>
                </a:lnTo>
                <a:lnTo>
                  <a:pt x="171383" y="130033"/>
                </a:lnTo>
                <a:lnTo>
                  <a:pt x="166737" y="116392"/>
                </a:lnTo>
                <a:lnTo>
                  <a:pt x="167182" y="101942"/>
                </a:lnTo>
                <a:lnTo>
                  <a:pt x="175234" y="66675"/>
                </a:lnTo>
                <a:lnTo>
                  <a:pt x="175643" y="52663"/>
                </a:lnTo>
                <a:lnTo>
                  <a:pt x="170761" y="39985"/>
                </a:lnTo>
                <a:lnTo>
                  <a:pt x="161454" y="30041"/>
                </a:lnTo>
                <a:lnTo>
                  <a:pt x="148590" y="24231"/>
                </a:lnTo>
                <a:lnTo>
                  <a:pt x="44602" y="0"/>
                </a:lnTo>
                <a:close/>
              </a:path>
              <a:path w="557529" h="558165">
                <a:moveTo>
                  <a:pt x="557072" y="335013"/>
                </a:moveTo>
                <a:lnTo>
                  <a:pt x="550722" y="340182"/>
                </a:lnTo>
                <a:lnTo>
                  <a:pt x="537958" y="346926"/>
                </a:lnTo>
                <a:lnTo>
                  <a:pt x="523662" y="348789"/>
                </a:lnTo>
                <a:lnTo>
                  <a:pt x="557072" y="348789"/>
                </a:lnTo>
                <a:lnTo>
                  <a:pt x="557072" y="335013"/>
                </a:lnTo>
                <a:close/>
              </a:path>
              <a:path w="557529" h="558165">
                <a:moveTo>
                  <a:pt x="366793" y="114731"/>
                </a:moveTo>
                <a:lnTo>
                  <a:pt x="353175" y="115231"/>
                </a:lnTo>
                <a:lnTo>
                  <a:pt x="340760" y="120797"/>
                </a:lnTo>
                <a:lnTo>
                  <a:pt x="331101" y="131064"/>
                </a:lnTo>
                <a:lnTo>
                  <a:pt x="312064" y="161582"/>
                </a:lnTo>
                <a:lnTo>
                  <a:pt x="302230" y="172157"/>
                </a:lnTo>
                <a:lnTo>
                  <a:pt x="289325" y="178557"/>
                </a:lnTo>
                <a:lnTo>
                  <a:pt x="275009" y="180282"/>
                </a:lnTo>
                <a:lnTo>
                  <a:pt x="456215" y="180282"/>
                </a:lnTo>
                <a:lnTo>
                  <a:pt x="456184" y="179393"/>
                </a:lnTo>
                <a:lnTo>
                  <a:pt x="450621" y="166949"/>
                </a:lnTo>
                <a:lnTo>
                  <a:pt x="440321" y="157353"/>
                </a:lnTo>
                <a:lnTo>
                  <a:pt x="380060" y="119659"/>
                </a:lnTo>
                <a:lnTo>
                  <a:pt x="366793" y="114731"/>
                </a:lnTo>
                <a:close/>
              </a:path>
            </a:pathLst>
          </a:custGeom>
          <a:solidFill>
            <a:srgbClr val="00529E"/>
          </a:solidFill>
        </p:spPr>
        <p:txBody>
          <a:bodyPr wrap="square" lIns="0" tIns="0" rIns="0" bIns="0" rtlCol="0"/>
          <a:lstStyle/>
          <a:p>
            <a:endParaRPr sz="2400"/>
          </a:p>
        </p:txBody>
      </p:sp>
      <p:sp>
        <p:nvSpPr>
          <p:cNvPr id="7" name="object 7"/>
          <p:cNvSpPr/>
          <p:nvPr/>
        </p:nvSpPr>
        <p:spPr>
          <a:xfrm>
            <a:off x="14316574" y="9065332"/>
            <a:ext cx="454660" cy="269240"/>
          </a:xfrm>
          <a:custGeom>
            <a:avLst/>
            <a:gdLst/>
            <a:ahLst/>
            <a:cxnLst/>
            <a:rect l="l" t="t" r="r" b="b"/>
            <a:pathLst>
              <a:path w="340995" h="201929">
                <a:moveTo>
                  <a:pt x="338061" y="0"/>
                </a:moveTo>
                <a:lnTo>
                  <a:pt x="294043" y="17577"/>
                </a:lnTo>
                <a:lnTo>
                  <a:pt x="202795" y="25585"/>
                </a:lnTo>
                <a:lnTo>
                  <a:pt x="151172" y="38823"/>
                </a:lnTo>
                <a:lnTo>
                  <a:pt x="112347" y="58049"/>
                </a:lnTo>
                <a:lnTo>
                  <a:pt x="62508" y="107246"/>
                </a:lnTo>
                <a:lnTo>
                  <a:pt x="32114" y="158730"/>
                </a:lnTo>
                <a:lnTo>
                  <a:pt x="17595" y="180816"/>
                </a:lnTo>
                <a:lnTo>
                  <a:pt x="0" y="198056"/>
                </a:lnTo>
                <a:lnTo>
                  <a:pt x="2603" y="201396"/>
                </a:lnTo>
                <a:lnTo>
                  <a:pt x="12545" y="194660"/>
                </a:lnTo>
                <a:lnTo>
                  <a:pt x="28781" y="184748"/>
                </a:lnTo>
                <a:lnTo>
                  <a:pt x="50012" y="174077"/>
                </a:lnTo>
                <a:lnTo>
                  <a:pt x="74942" y="165061"/>
                </a:lnTo>
                <a:lnTo>
                  <a:pt x="146293" y="141099"/>
                </a:lnTo>
                <a:lnTo>
                  <a:pt x="197915" y="116290"/>
                </a:lnTo>
                <a:lnTo>
                  <a:pt x="234963" y="91334"/>
                </a:lnTo>
                <a:lnTo>
                  <a:pt x="262587" y="66930"/>
                </a:lnTo>
                <a:lnTo>
                  <a:pt x="285943" y="43778"/>
                </a:lnTo>
                <a:lnTo>
                  <a:pt x="310184" y="22576"/>
                </a:lnTo>
                <a:lnTo>
                  <a:pt x="340461" y="4025"/>
                </a:lnTo>
                <a:lnTo>
                  <a:pt x="338061" y="0"/>
                </a:lnTo>
                <a:close/>
              </a:path>
            </a:pathLst>
          </a:custGeom>
          <a:solidFill>
            <a:srgbClr val="00529E"/>
          </a:solidFill>
        </p:spPr>
        <p:txBody>
          <a:bodyPr wrap="square" lIns="0" tIns="0" rIns="0" bIns="0" rtlCol="0"/>
          <a:lstStyle/>
          <a:p>
            <a:endParaRPr sz="2400"/>
          </a:p>
        </p:txBody>
      </p:sp>
      <p:sp>
        <p:nvSpPr>
          <p:cNvPr id="8" name="object 8"/>
          <p:cNvSpPr/>
          <p:nvPr/>
        </p:nvSpPr>
        <p:spPr>
          <a:xfrm>
            <a:off x="14015782" y="9127544"/>
            <a:ext cx="524933" cy="541867"/>
          </a:xfrm>
          <a:custGeom>
            <a:avLst/>
            <a:gdLst/>
            <a:ahLst/>
            <a:cxnLst/>
            <a:rect l="l" t="t" r="r" b="b"/>
            <a:pathLst>
              <a:path w="393700" h="406400">
                <a:moveTo>
                  <a:pt x="266598" y="0"/>
                </a:moveTo>
                <a:lnTo>
                  <a:pt x="200832" y="42400"/>
                </a:lnTo>
                <a:lnTo>
                  <a:pt x="149484" y="81996"/>
                </a:lnTo>
                <a:lnTo>
                  <a:pt x="110680" y="119036"/>
                </a:lnTo>
                <a:lnTo>
                  <a:pt x="82545" y="153767"/>
                </a:lnTo>
                <a:lnTo>
                  <a:pt x="50778" y="217292"/>
                </a:lnTo>
                <a:lnTo>
                  <a:pt x="39182" y="274554"/>
                </a:lnTo>
                <a:lnTo>
                  <a:pt x="36261" y="301456"/>
                </a:lnTo>
                <a:lnTo>
                  <a:pt x="32757" y="327535"/>
                </a:lnTo>
                <a:lnTo>
                  <a:pt x="26796" y="353039"/>
                </a:lnTo>
                <a:lnTo>
                  <a:pt x="16502" y="378216"/>
                </a:lnTo>
                <a:lnTo>
                  <a:pt x="0" y="403313"/>
                </a:lnTo>
                <a:lnTo>
                  <a:pt x="4013" y="405955"/>
                </a:lnTo>
                <a:lnTo>
                  <a:pt x="37713" y="374921"/>
                </a:lnTo>
                <a:lnTo>
                  <a:pt x="67443" y="356254"/>
                </a:lnTo>
                <a:lnTo>
                  <a:pt x="89934" y="346730"/>
                </a:lnTo>
                <a:lnTo>
                  <a:pt x="101917" y="343128"/>
                </a:lnTo>
                <a:lnTo>
                  <a:pt x="164169" y="320404"/>
                </a:lnTo>
                <a:lnTo>
                  <a:pt x="216637" y="293263"/>
                </a:lnTo>
                <a:lnTo>
                  <a:pt x="238527" y="278409"/>
                </a:lnTo>
                <a:lnTo>
                  <a:pt x="110515" y="278409"/>
                </a:lnTo>
                <a:lnTo>
                  <a:pt x="106578" y="273329"/>
                </a:lnTo>
                <a:lnTo>
                  <a:pt x="147364" y="219301"/>
                </a:lnTo>
                <a:lnTo>
                  <a:pt x="177808" y="170440"/>
                </a:lnTo>
                <a:lnTo>
                  <a:pt x="200611" y="126712"/>
                </a:lnTo>
                <a:lnTo>
                  <a:pt x="218473" y="88083"/>
                </a:lnTo>
                <a:lnTo>
                  <a:pt x="234094" y="54518"/>
                </a:lnTo>
                <a:lnTo>
                  <a:pt x="250175" y="25986"/>
                </a:lnTo>
                <a:lnTo>
                  <a:pt x="269417" y="2451"/>
                </a:lnTo>
                <a:lnTo>
                  <a:pt x="266598" y="0"/>
                </a:lnTo>
                <a:close/>
              </a:path>
              <a:path w="393700" h="406400">
                <a:moveTo>
                  <a:pt x="391680" y="134213"/>
                </a:moveTo>
                <a:lnTo>
                  <a:pt x="362299" y="149445"/>
                </a:lnTo>
                <a:lnTo>
                  <a:pt x="330615" y="158059"/>
                </a:lnTo>
                <a:lnTo>
                  <a:pt x="295871" y="165074"/>
                </a:lnTo>
                <a:lnTo>
                  <a:pt x="257311" y="175510"/>
                </a:lnTo>
                <a:lnTo>
                  <a:pt x="214177" y="194388"/>
                </a:lnTo>
                <a:lnTo>
                  <a:pt x="165713" y="226726"/>
                </a:lnTo>
                <a:lnTo>
                  <a:pt x="111163" y="277545"/>
                </a:lnTo>
                <a:lnTo>
                  <a:pt x="110515" y="278409"/>
                </a:lnTo>
                <a:lnTo>
                  <a:pt x="238527" y="278409"/>
                </a:lnTo>
                <a:lnTo>
                  <a:pt x="260530" y="263478"/>
                </a:lnTo>
                <a:lnTo>
                  <a:pt x="297056" y="232817"/>
                </a:lnTo>
                <a:lnTo>
                  <a:pt x="327422" y="203053"/>
                </a:lnTo>
                <a:lnTo>
                  <a:pt x="352838" y="175955"/>
                </a:lnTo>
                <a:lnTo>
                  <a:pt x="374510" y="153295"/>
                </a:lnTo>
                <a:lnTo>
                  <a:pt x="393649" y="136842"/>
                </a:lnTo>
                <a:lnTo>
                  <a:pt x="391680" y="134213"/>
                </a:lnTo>
                <a:close/>
              </a:path>
            </a:pathLst>
          </a:custGeom>
          <a:solidFill>
            <a:srgbClr val="00529E"/>
          </a:solidFill>
        </p:spPr>
        <p:txBody>
          <a:bodyPr wrap="square" lIns="0" tIns="0" rIns="0" bIns="0" rtlCol="0"/>
          <a:lstStyle/>
          <a:p>
            <a:endParaRPr sz="2400"/>
          </a:p>
        </p:txBody>
      </p:sp>
      <p:sp>
        <p:nvSpPr>
          <p:cNvPr id="9" name="object 9"/>
          <p:cNvSpPr/>
          <p:nvPr/>
        </p:nvSpPr>
        <p:spPr>
          <a:xfrm>
            <a:off x="13799104" y="9371023"/>
            <a:ext cx="447040" cy="698500"/>
          </a:xfrm>
          <a:custGeom>
            <a:avLst/>
            <a:gdLst/>
            <a:ahLst/>
            <a:cxnLst/>
            <a:rect l="l" t="t" r="r" b="b"/>
            <a:pathLst>
              <a:path w="335279" h="523875">
                <a:moveTo>
                  <a:pt x="175666" y="0"/>
                </a:moveTo>
                <a:lnTo>
                  <a:pt x="121804" y="56741"/>
                </a:lnTo>
                <a:lnTo>
                  <a:pt x="79670" y="108088"/>
                </a:lnTo>
                <a:lnTo>
                  <a:pt x="47981" y="154562"/>
                </a:lnTo>
                <a:lnTo>
                  <a:pt x="25454" y="196686"/>
                </a:lnTo>
                <a:lnTo>
                  <a:pt x="10803" y="234982"/>
                </a:lnTo>
                <a:lnTo>
                  <a:pt x="0" y="302186"/>
                </a:lnTo>
                <a:lnTo>
                  <a:pt x="1278" y="332139"/>
                </a:lnTo>
                <a:lnTo>
                  <a:pt x="5299" y="360355"/>
                </a:lnTo>
                <a:lnTo>
                  <a:pt x="10778" y="387359"/>
                </a:lnTo>
                <a:lnTo>
                  <a:pt x="16431" y="413672"/>
                </a:lnTo>
                <a:lnTo>
                  <a:pt x="20975" y="439818"/>
                </a:lnTo>
                <a:lnTo>
                  <a:pt x="23126" y="466319"/>
                </a:lnTo>
                <a:lnTo>
                  <a:pt x="21600" y="493698"/>
                </a:lnTo>
                <a:lnTo>
                  <a:pt x="15113" y="522478"/>
                </a:lnTo>
                <a:lnTo>
                  <a:pt x="18148" y="523697"/>
                </a:lnTo>
                <a:lnTo>
                  <a:pt x="44682" y="483057"/>
                </a:lnTo>
                <a:lnTo>
                  <a:pt x="76887" y="454842"/>
                </a:lnTo>
                <a:lnTo>
                  <a:pt x="104361" y="438245"/>
                </a:lnTo>
                <a:lnTo>
                  <a:pt x="116700" y="432460"/>
                </a:lnTo>
                <a:lnTo>
                  <a:pt x="166226" y="402410"/>
                </a:lnTo>
                <a:lnTo>
                  <a:pt x="195438" y="375272"/>
                </a:lnTo>
                <a:lnTo>
                  <a:pt x="83858" y="375272"/>
                </a:lnTo>
                <a:lnTo>
                  <a:pt x="78626" y="372122"/>
                </a:lnTo>
                <a:lnTo>
                  <a:pt x="78626" y="371932"/>
                </a:lnTo>
                <a:lnTo>
                  <a:pt x="99693" y="318036"/>
                </a:lnTo>
                <a:lnTo>
                  <a:pt x="113754" y="265757"/>
                </a:lnTo>
                <a:lnTo>
                  <a:pt x="123091" y="215413"/>
                </a:lnTo>
                <a:lnTo>
                  <a:pt x="129988" y="167322"/>
                </a:lnTo>
                <a:lnTo>
                  <a:pt x="136725" y="121803"/>
                </a:lnTo>
                <a:lnTo>
                  <a:pt x="145588" y="79174"/>
                </a:lnTo>
                <a:lnTo>
                  <a:pt x="158857" y="39753"/>
                </a:lnTo>
                <a:lnTo>
                  <a:pt x="178816" y="3860"/>
                </a:lnTo>
                <a:lnTo>
                  <a:pt x="177724" y="2286"/>
                </a:lnTo>
                <a:lnTo>
                  <a:pt x="176530" y="901"/>
                </a:lnTo>
                <a:lnTo>
                  <a:pt x="175666" y="0"/>
                </a:lnTo>
                <a:close/>
              </a:path>
              <a:path w="335279" h="523875">
                <a:moveTo>
                  <a:pt x="332295" y="177901"/>
                </a:moveTo>
                <a:lnTo>
                  <a:pt x="307226" y="198896"/>
                </a:lnTo>
                <a:lnTo>
                  <a:pt x="279062" y="213643"/>
                </a:lnTo>
                <a:lnTo>
                  <a:pt x="248504" y="225783"/>
                </a:lnTo>
                <a:lnTo>
                  <a:pt x="216251" y="238955"/>
                </a:lnTo>
                <a:lnTo>
                  <a:pt x="183003" y="256798"/>
                </a:lnTo>
                <a:lnTo>
                  <a:pt x="149460" y="282952"/>
                </a:lnTo>
                <a:lnTo>
                  <a:pt x="116322" y="321056"/>
                </a:lnTo>
                <a:lnTo>
                  <a:pt x="84290" y="374751"/>
                </a:lnTo>
                <a:lnTo>
                  <a:pt x="83858" y="375272"/>
                </a:lnTo>
                <a:lnTo>
                  <a:pt x="195438" y="375272"/>
                </a:lnTo>
                <a:lnTo>
                  <a:pt x="206775" y="364740"/>
                </a:lnTo>
                <a:lnTo>
                  <a:pt x="240062" y="322829"/>
                </a:lnTo>
                <a:lnTo>
                  <a:pt x="267804" y="280055"/>
                </a:lnTo>
                <a:lnTo>
                  <a:pt x="291716" y="239799"/>
                </a:lnTo>
                <a:lnTo>
                  <a:pt x="313513" y="205438"/>
                </a:lnTo>
                <a:lnTo>
                  <a:pt x="334912" y="180352"/>
                </a:lnTo>
                <a:lnTo>
                  <a:pt x="332295" y="177901"/>
                </a:lnTo>
                <a:close/>
              </a:path>
            </a:pathLst>
          </a:custGeom>
          <a:solidFill>
            <a:srgbClr val="00529E"/>
          </a:solidFill>
        </p:spPr>
        <p:txBody>
          <a:bodyPr wrap="square" lIns="0" tIns="0" rIns="0" bIns="0" rtlCol="0"/>
          <a:lstStyle/>
          <a:p>
            <a:endParaRPr sz="2400"/>
          </a:p>
        </p:txBody>
      </p:sp>
      <p:sp>
        <p:nvSpPr>
          <p:cNvPr id="10" name="object 10"/>
          <p:cNvSpPr/>
          <p:nvPr/>
        </p:nvSpPr>
        <p:spPr>
          <a:xfrm>
            <a:off x="13614097" y="9780151"/>
            <a:ext cx="457200" cy="815340"/>
          </a:xfrm>
          <a:custGeom>
            <a:avLst/>
            <a:gdLst/>
            <a:ahLst/>
            <a:cxnLst/>
            <a:rect l="l" t="t" r="r" b="b"/>
            <a:pathLst>
              <a:path w="342900" h="611504">
                <a:moveTo>
                  <a:pt x="92085" y="0"/>
                </a:moveTo>
                <a:lnTo>
                  <a:pt x="60307" y="69044"/>
                </a:lnTo>
                <a:lnTo>
                  <a:pt x="36023" y="129686"/>
                </a:lnTo>
                <a:lnTo>
                  <a:pt x="18540" y="182845"/>
                </a:lnTo>
                <a:lnTo>
                  <a:pt x="7169" y="229440"/>
                </a:lnTo>
                <a:lnTo>
                  <a:pt x="1219" y="270390"/>
                </a:lnTo>
                <a:lnTo>
                  <a:pt x="0" y="306615"/>
                </a:lnTo>
                <a:lnTo>
                  <a:pt x="2819" y="339034"/>
                </a:lnTo>
                <a:lnTo>
                  <a:pt x="17813" y="396131"/>
                </a:lnTo>
                <a:lnTo>
                  <a:pt x="40676" y="449035"/>
                </a:lnTo>
                <a:lnTo>
                  <a:pt x="53332" y="476213"/>
                </a:lnTo>
                <a:lnTo>
                  <a:pt x="65882" y="505100"/>
                </a:lnTo>
                <a:lnTo>
                  <a:pt x="77637" y="536616"/>
                </a:lnTo>
                <a:lnTo>
                  <a:pt x="87905" y="571681"/>
                </a:lnTo>
                <a:lnTo>
                  <a:pt x="95996" y="611212"/>
                </a:lnTo>
                <a:lnTo>
                  <a:pt x="100353" y="611403"/>
                </a:lnTo>
                <a:lnTo>
                  <a:pt x="106020" y="552770"/>
                </a:lnTo>
                <a:lnTo>
                  <a:pt x="125391" y="507001"/>
                </a:lnTo>
                <a:lnTo>
                  <a:pt x="165618" y="457695"/>
                </a:lnTo>
                <a:lnTo>
                  <a:pt x="211891" y="408867"/>
                </a:lnTo>
                <a:lnTo>
                  <a:pt x="220793" y="396290"/>
                </a:lnTo>
                <a:lnTo>
                  <a:pt x="119707" y="396290"/>
                </a:lnTo>
                <a:lnTo>
                  <a:pt x="113180" y="395617"/>
                </a:lnTo>
                <a:lnTo>
                  <a:pt x="113395" y="395262"/>
                </a:lnTo>
                <a:lnTo>
                  <a:pt x="117561" y="340350"/>
                </a:lnTo>
                <a:lnTo>
                  <a:pt x="115344" y="289249"/>
                </a:lnTo>
                <a:lnTo>
                  <a:pt x="108834" y="241532"/>
                </a:lnTo>
                <a:lnTo>
                  <a:pt x="100119" y="196775"/>
                </a:lnTo>
                <a:lnTo>
                  <a:pt x="91286" y="154550"/>
                </a:lnTo>
                <a:lnTo>
                  <a:pt x="84424" y="114431"/>
                </a:lnTo>
                <a:lnTo>
                  <a:pt x="81621" y="75992"/>
                </a:lnTo>
                <a:lnTo>
                  <a:pt x="84964" y="38807"/>
                </a:lnTo>
                <a:lnTo>
                  <a:pt x="96543" y="2451"/>
                </a:lnTo>
                <a:lnTo>
                  <a:pt x="94904" y="1397"/>
                </a:lnTo>
                <a:lnTo>
                  <a:pt x="93380" y="520"/>
                </a:lnTo>
                <a:lnTo>
                  <a:pt x="92085" y="0"/>
                </a:lnTo>
                <a:close/>
              </a:path>
              <a:path w="342900" h="611504">
                <a:moveTo>
                  <a:pt x="338224" y="114744"/>
                </a:moveTo>
                <a:lnTo>
                  <a:pt x="316057" y="144214"/>
                </a:lnTo>
                <a:lnTo>
                  <a:pt x="285848" y="174676"/>
                </a:lnTo>
                <a:lnTo>
                  <a:pt x="214445" y="239853"/>
                </a:lnTo>
                <a:lnTo>
                  <a:pt x="179823" y="275205"/>
                </a:lnTo>
                <a:lnTo>
                  <a:pt x="150302" y="312824"/>
                </a:lnTo>
                <a:lnTo>
                  <a:pt x="129168" y="353029"/>
                </a:lnTo>
                <a:lnTo>
                  <a:pt x="119822" y="395617"/>
                </a:lnTo>
                <a:lnTo>
                  <a:pt x="119707" y="396290"/>
                </a:lnTo>
                <a:lnTo>
                  <a:pt x="220793" y="396290"/>
                </a:lnTo>
                <a:lnTo>
                  <a:pt x="245395" y="361533"/>
                </a:lnTo>
                <a:lnTo>
                  <a:pt x="269064" y="315840"/>
                </a:lnTo>
                <a:lnTo>
                  <a:pt x="285833" y="271937"/>
                </a:lnTo>
                <a:lnTo>
                  <a:pt x="298636" y="229971"/>
                </a:lnTo>
                <a:lnTo>
                  <a:pt x="310407" y="190092"/>
                </a:lnTo>
                <a:lnTo>
                  <a:pt x="324081" y="152446"/>
                </a:lnTo>
                <a:lnTo>
                  <a:pt x="342592" y="117182"/>
                </a:lnTo>
                <a:lnTo>
                  <a:pt x="338224" y="114744"/>
                </a:lnTo>
                <a:close/>
              </a:path>
            </a:pathLst>
          </a:custGeom>
          <a:solidFill>
            <a:srgbClr val="00529E"/>
          </a:solidFill>
        </p:spPr>
        <p:txBody>
          <a:bodyPr wrap="square" lIns="0" tIns="0" rIns="0" bIns="0" rtlCol="0"/>
          <a:lstStyle/>
          <a:p>
            <a:endParaRPr sz="2400"/>
          </a:p>
        </p:txBody>
      </p:sp>
      <p:sp>
        <p:nvSpPr>
          <p:cNvPr id="11" name="object 11"/>
          <p:cNvSpPr/>
          <p:nvPr/>
        </p:nvSpPr>
        <p:spPr>
          <a:xfrm>
            <a:off x="13781579" y="10302975"/>
            <a:ext cx="208280" cy="365760"/>
          </a:xfrm>
          <a:custGeom>
            <a:avLst/>
            <a:gdLst/>
            <a:ahLst/>
            <a:cxnLst/>
            <a:rect l="l" t="t" r="r" b="b"/>
            <a:pathLst>
              <a:path w="156209" h="274320">
                <a:moveTo>
                  <a:pt x="151599" y="0"/>
                </a:moveTo>
                <a:lnTo>
                  <a:pt x="132623" y="38157"/>
                </a:lnTo>
                <a:lnTo>
                  <a:pt x="109204" y="73804"/>
                </a:lnTo>
                <a:lnTo>
                  <a:pt x="83472" y="108638"/>
                </a:lnTo>
                <a:lnTo>
                  <a:pt x="57556" y="144355"/>
                </a:lnTo>
                <a:lnTo>
                  <a:pt x="33585" y="182653"/>
                </a:lnTo>
                <a:lnTo>
                  <a:pt x="13690" y="225226"/>
                </a:lnTo>
                <a:lnTo>
                  <a:pt x="0" y="273773"/>
                </a:lnTo>
                <a:lnTo>
                  <a:pt x="118224" y="273773"/>
                </a:lnTo>
                <a:lnTo>
                  <a:pt x="132654" y="212865"/>
                </a:lnTo>
                <a:lnTo>
                  <a:pt x="140747" y="156604"/>
                </a:lnTo>
                <a:lnTo>
                  <a:pt x="144797" y="106149"/>
                </a:lnTo>
                <a:lnTo>
                  <a:pt x="147097" y="62661"/>
                </a:lnTo>
                <a:lnTo>
                  <a:pt x="149942" y="27298"/>
                </a:lnTo>
                <a:lnTo>
                  <a:pt x="155625" y="1219"/>
                </a:lnTo>
                <a:lnTo>
                  <a:pt x="151599" y="0"/>
                </a:lnTo>
                <a:close/>
              </a:path>
            </a:pathLst>
          </a:custGeom>
          <a:solidFill>
            <a:srgbClr val="00529E"/>
          </a:solidFill>
        </p:spPr>
        <p:txBody>
          <a:bodyPr wrap="square" lIns="0" tIns="0" rIns="0" bIns="0" rtlCol="0"/>
          <a:lstStyle/>
          <a:p>
            <a:endParaRPr sz="2400"/>
          </a:p>
        </p:txBody>
      </p:sp>
      <p:sp>
        <p:nvSpPr>
          <p:cNvPr id="12" name="object 12"/>
          <p:cNvSpPr/>
          <p:nvPr/>
        </p:nvSpPr>
        <p:spPr>
          <a:xfrm>
            <a:off x="13538802" y="10309269"/>
            <a:ext cx="180340" cy="358987"/>
          </a:xfrm>
          <a:custGeom>
            <a:avLst/>
            <a:gdLst/>
            <a:ahLst/>
            <a:cxnLst/>
            <a:rect l="l" t="t" r="r" b="b"/>
            <a:pathLst>
              <a:path w="135254" h="269240">
                <a:moveTo>
                  <a:pt x="18563" y="0"/>
                </a:moveTo>
                <a:lnTo>
                  <a:pt x="17915" y="0"/>
                </a:lnTo>
                <a:lnTo>
                  <a:pt x="7638" y="65877"/>
                </a:lnTo>
                <a:lnTo>
                  <a:pt x="1793" y="125284"/>
                </a:lnTo>
                <a:lnTo>
                  <a:pt x="0" y="178658"/>
                </a:lnTo>
                <a:lnTo>
                  <a:pt x="1880" y="226434"/>
                </a:lnTo>
                <a:lnTo>
                  <a:pt x="7057" y="269049"/>
                </a:lnTo>
                <a:lnTo>
                  <a:pt x="134844" y="269049"/>
                </a:lnTo>
                <a:lnTo>
                  <a:pt x="109838" y="225719"/>
                </a:lnTo>
                <a:lnTo>
                  <a:pt x="83552" y="182083"/>
                </a:lnTo>
                <a:lnTo>
                  <a:pt x="58716" y="137926"/>
                </a:lnTo>
                <a:lnTo>
                  <a:pt x="38059" y="93032"/>
                </a:lnTo>
                <a:lnTo>
                  <a:pt x="24311" y="47183"/>
                </a:lnTo>
                <a:lnTo>
                  <a:pt x="20201" y="165"/>
                </a:lnTo>
                <a:lnTo>
                  <a:pt x="19338" y="165"/>
                </a:lnTo>
                <a:lnTo>
                  <a:pt x="18563" y="0"/>
                </a:lnTo>
                <a:close/>
              </a:path>
            </a:pathLst>
          </a:custGeom>
          <a:solidFill>
            <a:srgbClr val="00529E"/>
          </a:solidFill>
        </p:spPr>
        <p:txBody>
          <a:bodyPr wrap="square" lIns="0" tIns="0" rIns="0" bIns="0" rtlCol="0"/>
          <a:lstStyle/>
          <a:p>
            <a:endParaRPr sz="2400"/>
          </a:p>
        </p:txBody>
      </p:sp>
      <p:sp>
        <p:nvSpPr>
          <p:cNvPr id="13" name="object 13"/>
          <p:cNvSpPr/>
          <p:nvPr/>
        </p:nvSpPr>
        <p:spPr>
          <a:xfrm>
            <a:off x="16007368" y="9065338"/>
            <a:ext cx="248920" cy="184573"/>
          </a:xfrm>
          <a:custGeom>
            <a:avLst/>
            <a:gdLst/>
            <a:ahLst/>
            <a:cxnLst/>
            <a:rect l="l" t="t" r="r" b="b"/>
            <a:pathLst>
              <a:path w="186690" h="138429">
                <a:moveTo>
                  <a:pt x="2387" y="0"/>
                </a:moveTo>
                <a:lnTo>
                  <a:pt x="0" y="4013"/>
                </a:lnTo>
                <a:lnTo>
                  <a:pt x="34778" y="26087"/>
                </a:lnTo>
                <a:lnTo>
                  <a:pt x="62480" y="51643"/>
                </a:lnTo>
                <a:lnTo>
                  <a:pt x="91440" y="79549"/>
                </a:lnTo>
                <a:lnTo>
                  <a:pt x="129993" y="108677"/>
                </a:lnTo>
                <a:lnTo>
                  <a:pt x="186474" y="137896"/>
                </a:lnTo>
                <a:lnTo>
                  <a:pt x="186474" y="37807"/>
                </a:lnTo>
                <a:lnTo>
                  <a:pt x="162839" y="30729"/>
                </a:lnTo>
                <a:lnTo>
                  <a:pt x="135869" y="25288"/>
                </a:lnTo>
                <a:lnTo>
                  <a:pt x="105258" y="21691"/>
                </a:lnTo>
                <a:lnTo>
                  <a:pt x="70700" y="20142"/>
                </a:lnTo>
                <a:lnTo>
                  <a:pt x="46453" y="17575"/>
                </a:lnTo>
                <a:lnTo>
                  <a:pt x="26542" y="11857"/>
                </a:lnTo>
                <a:lnTo>
                  <a:pt x="11632" y="5245"/>
                </a:lnTo>
                <a:lnTo>
                  <a:pt x="2387" y="0"/>
                </a:lnTo>
                <a:close/>
              </a:path>
            </a:pathLst>
          </a:custGeom>
          <a:solidFill>
            <a:srgbClr val="00529E"/>
          </a:solidFill>
        </p:spPr>
        <p:txBody>
          <a:bodyPr wrap="square" lIns="0" tIns="0" rIns="0" bIns="0" rtlCol="0"/>
          <a:lstStyle/>
          <a:p>
            <a:endParaRPr sz="2400"/>
          </a:p>
        </p:txBody>
      </p:sp>
      <p:sp>
        <p:nvSpPr>
          <p:cNvPr id="14" name="object 14"/>
          <p:cNvSpPr/>
          <p:nvPr/>
        </p:nvSpPr>
        <p:spPr>
          <a:xfrm>
            <a:off x="15462772" y="9875592"/>
            <a:ext cx="734907" cy="792480"/>
          </a:xfrm>
          <a:custGeom>
            <a:avLst/>
            <a:gdLst/>
            <a:ahLst/>
            <a:cxnLst/>
            <a:rect l="l" t="t" r="r" b="b"/>
            <a:pathLst>
              <a:path w="551179" h="594359">
                <a:moveTo>
                  <a:pt x="277469" y="0"/>
                </a:moveTo>
                <a:lnTo>
                  <a:pt x="273773" y="0"/>
                </a:lnTo>
                <a:lnTo>
                  <a:pt x="231290" y="3869"/>
                </a:lnTo>
                <a:lnTo>
                  <a:pt x="190042" y="15229"/>
                </a:lnTo>
                <a:lnTo>
                  <a:pt x="150816" y="33710"/>
                </a:lnTo>
                <a:lnTo>
                  <a:pt x="114393" y="58938"/>
                </a:lnTo>
                <a:lnTo>
                  <a:pt x="81560" y="90543"/>
                </a:lnTo>
                <a:lnTo>
                  <a:pt x="53098" y="128154"/>
                </a:lnTo>
                <a:lnTo>
                  <a:pt x="29794" y="171399"/>
                </a:lnTo>
                <a:lnTo>
                  <a:pt x="14905" y="215084"/>
                </a:lnTo>
                <a:lnTo>
                  <a:pt x="5800" y="263112"/>
                </a:lnTo>
                <a:lnTo>
                  <a:pt x="1244" y="313702"/>
                </a:lnTo>
                <a:lnTo>
                  <a:pt x="0" y="365074"/>
                </a:lnTo>
                <a:lnTo>
                  <a:pt x="1244" y="416562"/>
                </a:lnTo>
                <a:lnTo>
                  <a:pt x="5800" y="467212"/>
                </a:lnTo>
                <a:lnTo>
                  <a:pt x="14905" y="515259"/>
                </a:lnTo>
                <a:lnTo>
                  <a:pt x="29794" y="558939"/>
                </a:lnTo>
                <a:lnTo>
                  <a:pt x="48056" y="594309"/>
                </a:lnTo>
                <a:lnTo>
                  <a:pt x="143573" y="594309"/>
                </a:lnTo>
                <a:lnTo>
                  <a:pt x="138047" y="569879"/>
                </a:lnTo>
                <a:lnTo>
                  <a:pt x="134580" y="543804"/>
                </a:lnTo>
                <a:lnTo>
                  <a:pt x="130302" y="488937"/>
                </a:lnTo>
                <a:lnTo>
                  <a:pt x="128968" y="433247"/>
                </a:lnTo>
                <a:lnTo>
                  <a:pt x="128791" y="365074"/>
                </a:lnTo>
                <a:lnTo>
                  <a:pt x="129016" y="321961"/>
                </a:lnTo>
                <a:lnTo>
                  <a:pt x="130063" y="257894"/>
                </a:lnTo>
                <a:lnTo>
                  <a:pt x="133146" y="209241"/>
                </a:lnTo>
                <a:lnTo>
                  <a:pt x="145323" y="137204"/>
                </a:lnTo>
                <a:lnTo>
                  <a:pt x="183164" y="80523"/>
                </a:lnTo>
                <a:lnTo>
                  <a:pt x="242660" y="49394"/>
                </a:lnTo>
                <a:lnTo>
                  <a:pt x="275628" y="45440"/>
                </a:lnTo>
                <a:lnTo>
                  <a:pt x="277152" y="44919"/>
                </a:lnTo>
                <a:lnTo>
                  <a:pt x="416560" y="44919"/>
                </a:lnTo>
                <a:lnTo>
                  <a:pt x="400376" y="33710"/>
                </a:lnTo>
                <a:lnTo>
                  <a:pt x="361153" y="15229"/>
                </a:lnTo>
                <a:lnTo>
                  <a:pt x="319921" y="3869"/>
                </a:lnTo>
                <a:lnTo>
                  <a:pt x="277469" y="0"/>
                </a:lnTo>
                <a:close/>
              </a:path>
              <a:path w="551179" h="594359">
                <a:moveTo>
                  <a:pt x="416560" y="44919"/>
                </a:moveTo>
                <a:lnTo>
                  <a:pt x="282803" y="44919"/>
                </a:lnTo>
                <a:lnTo>
                  <a:pt x="284327" y="45440"/>
                </a:lnTo>
                <a:lnTo>
                  <a:pt x="317295" y="49394"/>
                </a:lnTo>
                <a:lnTo>
                  <a:pt x="348622" y="61144"/>
                </a:lnTo>
                <a:lnTo>
                  <a:pt x="400278" y="107365"/>
                </a:lnTo>
                <a:lnTo>
                  <a:pt x="422638" y="171692"/>
                </a:lnTo>
                <a:lnTo>
                  <a:pt x="429653" y="248259"/>
                </a:lnTo>
                <a:lnTo>
                  <a:pt x="430901" y="304082"/>
                </a:lnTo>
                <a:lnTo>
                  <a:pt x="431170" y="370700"/>
                </a:lnTo>
                <a:lnTo>
                  <a:pt x="430873" y="416562"/>
                </a:lnTo>
                <a:lnTo>
                  <a:pt x="429875" y="479300"/>
                </a:lnTo>
                <a:lnTo>
                  <a:pt x="425370" y="543804"/>
                </a:lnTo>
                <a:lnTo>
                  <a:pt x="416382" y="594309"/>
                </a:lnTo>
                <a:lnTo>
                  <a:pt x="503123" y="594309"/>
                </a:lnTo>
                <a:lnTo>
                  <a:pt x="521347" y="558939"/>
                </a:lnTo>
                <a:lnTo>
                  <a:pt x="536238" y="515259"/>
                </a:lnTo>
                <a:lnTo>
                  <a:pt x="545347" y="467212"/>
                </a:lnTo>
                <a:lnTo>
                  <a:pt x="549908" y="416562"/>
                </a:lnTo>
                <a:lnTo>
                  <a:pt x="551154" y="365074"/>
                </a:lnTo>
                <a:lnTo>
                  <a:pt x="549908" y="313702"/>
                </a:lnTo>
                <a:lnTo>
                  <a:pt x="545347" y="263112"/>
                </a:lnTo>
                <a:lnTo>
                  <a:pt x="536238" y="215084"/>
                </a:lnTo>
                <a:lnTo>
                  <a:pt x="521347" y="171399"/>
                </a:lnTo>
                <a:lnTo>
                  <a:pt x="498075" y="128154"/>
                </a:lnTo>
                <a:lnTo>
                  <a:pt x="469628" y="90543"/>
                </a:lnTo>
                <a:lnTo>
                  <a:pt x="436798" y="58938"/>
                </a:lnTo>
                <a:lnTo>
                  <a:pt x="416560" y="44919"/>
                </a:lnTo>
                <a:close/>
              </a:path>
            </a:pathLst>
          </a:custGeom>
          <a:solidFill>
            <a:srgbClr val="00529E"/>
          </a:solidFill>
        </p:spPr>
        <p:txBody>
          <a:bodyPr wrap="square" lIns="0" tIns="0" rIns="0" bIns="0" rtlCol="0"/>
          <a:lstStyle/>
          <a:p>
            <a:endParaRPr sz="2400"/>
          </a:p>
        </p:txBody>
      </p:sp>
      <p:sp>
        <p:nvSpPr>
          <p:cNvPr id="15" name="object 15"/>
          <p:cNvSpPr/>
          <p:nvPr/>
        </p:nvSpPr>
        <p:spPr>
          <a:xfrm>
            <a:off x="14993728" y="9736191"/>
            <a:ext cx="438573" cy="932180"/>
          </a:xfrm>
          <a:custGeom>
            <a:avLst/>
            <a:gdLst/>
            <a:ahLst/>
            <a:cxnLst/>
            <a:rect l="l" t="t" r="r" b="b"/>
            <a:pathLst>
              <a:path w="328929" h="699134">
                <a:moveTo>
                  <a:pt x="274548" y="50164"/>
                </a:moveTo>
                <a:lnTo>
                  <a:pt x="54381" y="50164"/>
                </a:lnTo>
                <a:lnTo>
                  <a:pt x="78249" y="52086"/>
                </a:lnTo>
                <a:lnTo>
                  <a:pt x="90738" y="56967"/>
                </a:lnTo>
                <a:lnTo>
                  <a:pt x="95925" y="68622"/>
                </a:lnTo>
                <a:lnTo>
                  <a:pt x="97891" y="90868"/>
                </a:lnTo>
                <a:lnTo>
                  <a:pt x="97891" y="698855"/>
                </a:lnTo>
                <a:lnTo>
                  <a:pt x="231254" y="698855"/>
                </a:lnTo>
                <a:lnTo>
                  <a:pt x="231254" y="90868"/>
                </a:lnTo>
                <a:lnTo>
                  <a:pt x="238892" y="68301"/>
                </a:lnTo>
                <a:lnTo>
                  <a:pt x="253677" y="56110"/>
                </a:lnTo>
                <a:lnTo>
                  <a:pt x="268074" y="51122"/>
                </a:lnTo>
                <a:lnTo>
                  <a:pt x="274548" y="50164"/>
                </a:lnTo>
                <a:close/>
              </a:path>
              <a:path w="328929" h="699134">
                <a:moveTo>
                  <a:pt x="328930" y="0"/>
                </a:moveTo>
                <a:lnTo>
                  <a:pt x="0" y="0"/>
                </a:lnTo>
                <a:lnTo>
                  <a:pt x="0" y="50164"/>
                </a:lnTo>
                <a:lnTo>
                  <a:pt x="328930" y="50164"/>
                </a:lnTo>
                <a:lnTo>
                  <a:pt x="328930" y="0"/>
                </a:lnTo>
                <a:close/>
              </a:path>
            </a:pathLst>
          </a:custGeom>
          <a:solidFill>
            <a:srgbClr val="00529E"/>
          </a:solidFill>
        </p:spPr>
        <p:txBody>
          <a:bodyPr wrap="square" lIns="0" tIns="0" rIns="0" bIns="0" rtlCol="0"/>
          <a:lstStyle/>
          <a:p>
            <a:endParaRPr sz="2400"/>
          </a:p>
        </p:txBody>
      </p:sp>
      <p:sp>
        <p:nvSpPr>
          <p:cNvPr id="16" name="object 16"/>
          <p:cNvSpPr/>
          <p:nvPr/>
        </p:nvSpPr>
        <p:spPr>
          <a:xfrm>
            <a:off x="14644921" y="9900607"/>
            <a:ext cx="366607" cy="767927"/>
          </a:xfrm>
          <a:custGeom>
            <a:avLst/>
            <a:gdLst/>
            <a:ahLst/>
            <a:cxnLst/>
            <a:rect l="l" t="t" r="r" b="b"/>
            <a:pathLst>
              <a:path w="274954" h="575945">
                <a:moveTo>
                  <a:pt x="229196" y="41935"/>
                </a:moveTo>
                <a:lnTo>
                  <a:pt x="45466" y="41935"/>
                </a:lnTo>
                <a:lnTo>
                  <a:pt x="65304" y="43553"/>
                </a:lnTo>
                <a:lnTo>
                  <a:pt x="75679" y="47639"/>
                </a:lnTo>
                <a:lnTo>
                  <a:pt x="79977" y="57385"/>
                </a:lnTo>
                <a:lnTo>
                  <a:pt x="81584" y="75984"/>
                </a:lnTo>
                <a:lnTo>
                  <a:pt x="81584" y="575551"/>
                </a:lnTo>
                <a:lnTo>
                  <a:pt x="192862" y="575551"/>
                </a:lnTo>
                <a:lnTo>
                  <a:pt x="192862" y="75984"/>
                </a:lnTo>
                <a:lnTo>
                  <a:pt x="199364" y="57114"/>
                </a:lnTo>
                <a:lnTo>
                  <a:pt x="211762" y="46915"/>
                </a:lnTo>
                <a:lnTo>
                  <a:pt x="223794" y="42738"/>
                </a:lnTo>
                <a:lnTo>
                  <a:pt x="229196" y="41935"/>
                </a:lnTo>
                <a:close/>
              </a:path>
              <a:path w="274954" h="575945">
                <a:moveTo>
                  <a:pt x="274447" y="0"/>
                </a:moveTo>
                <a:lnTo>
                  <a:pt x="0" y="0"/>
                </a:lnTo>
                <a:lnTo>
                  <a:pt x="0" y="41935"/>
                </a:lnTo>
                <a:lnTo>
                  <a:pt x="274447" y="41935"/>
                </a:lnTo>
                <a:lnTo>
                  <a:pt x="274447" y="0"/>
                </a:lnTo>
                <a:close/>
              </a:path>
            </a:pathLst>
          </a:custGeom>
          <a:solidFill>
            <a:srgbClr val="00529E"/>
          </a:solidFill>
        </p:spPr>
        <p:txBody>
          <a:bodyPr wrap="square" lIns="0" tIns="0" rIns="0" bIns="0" rtlCol="0"/>
          <a:lstStyle/>
          <a:p>
            <a:endParaRPr sz="2400"/>
          </a:p>
        </p:txBody>
      </p:sp>
      <p:sp>
        <p:nvSpPr>
          <p:cNvPr id="20" name="TextBox 19">
            <a:extLst>
              <a:ext uri="{FF2B5EF4-FFF2-40B4-BE49-F238E27FC236}">
                <a16:creationId xmlns:a16="http://schemas.microsoft.com/office/drawing/2014/main" id="{06CCF127-60C4-C2A8-EBDA-9DBFE7E909E5}"/>
              </a:ext>
            </a:extLst>
          </p:cNvPr>
          <p:cNvSpPr txBox="1"/>
          <p:nvPr/>
        </p:nvSpPr>
        <p:spPr>
          <a:xfrm>
            <a:off x="176540" y="1435213"/>
            <a:ext cx="7749620" cy="3252172"/>
          </a:xfrm>
          <a:prstGeom prst="rect">
            <a:avLst/>
          </a:prstGeom>
          <a:solidFill>
            <a:schemeClr val="bg1"/>
          </a:solidFill>
        </p:spPr>
        <p:txBody>
          <a:bodyPr wrap="square" rtlCol="0">
            <a:spAutoFit/>
          </a:bodyPr>
          <a:lstStyle/>
          <a:p>
            <a:pPr>
              <a:spcBef>
                <a:spcPts val="800"/>
              </a:spcBef>
              <a:spcAft>
                <a:spcPts val="800"/>
              </a:spcAft>
            </a:pPr>
            <a:r>
              <a:rPr lang="es-BO" sz="3200" b="1" dirty="0" err="1"/>
              <a:t>Approach</a:t>
            </a:r>
            <a:r>
              <a:rPr lang="es-BO" sz="3200" b="1" dirty="0"/>
              <a:t> </a:t>
            </a:r>
            <a:r>
              <a:rPr lang="es-BO" sz="3200" b="1" dirty="0" err="1"/>
              <a:t>to</a:t>
            </a:r>
            <a:r>
              <a:rPr lang="es-BO" sz="3200" b="1" dirty="0"/>
              <a:t> Inclusive </a:t>
            </a:r>
            <a:r>
              <a:rPr lang="es-BO" sz="3200" b="1" dirty="0" err="1"/>
              <a:t>Market</a:t>
            </a:r>
            <a:r>
              <a:rPr lang="es-BO" sz="3200" b="1" dirty="0"/>
              <a:t> </a:t>
            </a:r>
            <a:r>
              <a:rPr lang="es-BO" sz="3200" b="1" dirty="0" err="1"/>
              <a:t>Systems</a:t>
            </a:r>
            <a:endParaRPr lang="es-BO" sz="3200" b="1" dirty="0"/>
          </a:p>
          <a:p>
            <a:pPr>
              <a:spcBef>
                <a:spcPts val="800"/>
              </a:spcBef>
              <a:spcAft>
                <a:spcPts val="800"/>
              </a:spcAft>
            </a:pPr>
            <a:r>
              <a:rPr lang="es-BO" sz="3200" dirty="0"/>
              <a:t>Lebanon, </a:t>
            </a:r>
            <a:r>
              <a:rPr lang="es-BO" sz="3200" dirty="0" err="1"/>
              <a:t>Egypt</a:t>
            </a:r>
            <a:r>
              <a:rPr lang="es-BO" sz="3200" dirty="0"/>
              <a:t>, </a:t>
            </a:r>
            <a:r>
              <a:rPr lang="es-BO" sz="3200" dirty="0" err="1"/>
              <a:t>Kenya</a:t>
            </a:r>
            <a:r>
              <a:rPr lang="es-BO" sz="3200" dirty="0"/>
              <a:t>, Uganda, </a:t>
            </a:r>
            <a:r>
              <a:rPr lang="es-BO" sz="3200" dirty="0" err="1"/>
              <a:t>Ethiopia</a:t>
            </a:r>
            <a:r>
              <a:rPr lang="es-BO" sz="3200" dirty="0"/>
              <a:t>, Sudan (</a:t>
            </a:r>
            <a:r>
              <a:rPr lang="es-BO" sz="3200" dirty="0" err="1"/>
              <a:t>all</a:t>
            </a:r>
            <a:r>
              <a:rPr lang="es-BO" sz="3200" dirty="0"/>
              <a:t> PROSPECTS – Dutch </a:t>
            </a:r>
            <a:r>
              <a:rPr lang="es-BO" sz="3200" dirty="0" err="1"/>
              <a:t>MoFA</a:t>
            </a:r>
            <a:r>
              <a:rPr lang="es-BO" sz="3200" dirty="0"/>
              <a:t>) Lebanon (Sida); </a:t>
            </a:r>
            <a:r>
              <a:rPr lang="es-BO" sz="3200" dirty="0" err="1"/>
              <a:t>Kenya</a:t>
            </a:r>
            <a:r>
              <a:rPr lang="es-BO" sz="3200" dirty="0"/>
              <a:t> (US </a:t>
            </a:r>
            <a:r>
              <a:rPr lang="es-BO" sz="3200" dirty="0" err="1"/>
              <a:t>State</a:t>
            </a:r>
            <a:r>
              <a:rPr lang="es-BO" sz="3200" dirty="0"/>
              <a:t>), </a:t>
            </a:r>
            <a:r>
              <a:rPr lang="es-BO" sz="3200" dirty="0" err="1"/>
              <a:t>Niger</a:t>
            </a:r>
            <a:r>
              <a:rPr lang="es-BO" sz="3200" dirty="0"/>
              <a:t> (US </a:t>
            </a:r>
            <a:r>
              <a:rPr lang="es-BO" sz="3200" dirty="0" err="1"/>
              <a:t>State</a:t>
            </a:r>
            <a:r>
              <a:rPr lang="es-BO" sz="3200" dirty="0"/>
              <a:t>), Nepal (UNHCR); Bangladesh (GAC); </a:t>
            </a:r>
            <a:r>
              <a:rPr lang="es-BO" sz="3200" dirty="0" err="1"/>
              <a:t>Pakistan</a:t>
            </a:r>
            <a:r>
              <a:rPr lang="es-BO" sz="3200" dirty="0"/>
              <a:t> (UNHCR)</a:t>
            </a:r>
          </a:p>
        </p:txBody>
      </p:sp>
      <p:pic>
        <p:nvPicPr>
          <p:cNvPr id="21" name="Picture 20">
            <a:extLst>
              <a:ext uri="{FF2B5EF4-FFF2-40B4-BE49-F238E27FC236}">
                <a16:creationId xmlns:a16="http://schemas.microsoft.com/office/drawing/2014/main" id="{8E2CF5B6-1DD8-E5BC-89B9-D8AD2040E3BE}"/>
              </a:ext>
            </a:extLst>
          </p:cNvPr>
          <p:cNvPicPr>
            <a:picLocks noChangeAspect="1"/>
          </p:cNvPicPr>
          <p:nvPr/>
        </p:nvPicPr>
        <p:blipFill>
          <a:blip r:embed="rId4"/>
          <a:stretch>
            <a:fillRect/>
          </a:stretch>
        </p:blipFill>
        <p:spPr>
          <a:xfrm>
            <a:off x="8073363" y="1275153"/>
            <a:ext cx="8560133" cy="10724993"/>
          </a:xfrm>
          <a:prstGeom prst="rect">
            <a:avLst/>
          </a:prstGeom>
        </p:spPr>
      </p:pic>
    </p:spTree>
    <p:extLst>
      <p:ext uri="{BB962C8B-B14F-4D97-AF65-F5344CB8AC3E}">
        <p14:creationId xmlns:p14="http://schemas.microsoft.com/office/powerpoint/2010/main" val="3442490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2" fill="hold" nodeType="clickEffect">
                                  <p:stCondLst>
                                    <p:cond delay="0"/>
                                  </p:stCondLst>
                                  <p:childTnLst>
                                    <p:set>
                                      <p:cBhvr>
                                        <p:cTn id="13" dur="1" fill="hold">
                                          <p:stCondLst>
                                            <p:cond delay="0"/>
                                          </p:stCondLst>
                                        </p:cTn>
                                        <p:tgtEl>
                                          <p:spTgt spid="21"/>
                                        </p:tgtEl>
                                        <p:attrNameLst>
                                          <p:attrName>style.visibility</p:attrName>
                                        </p:attrNameLst>
                                      </p:cBhvr>
                                      <p:to>
                                        <p:strVal val="visible"/>
                                      </p:to>
                                    </p:set>
                                    <p:anim calcmode="lin" valueType="num">
                                      <p:cBhvr additive="base">
                                        <p:cTn id="14" dur="500" fill="hold"/>
                                        <p:tgtEl>
                                          <p:spTgt spid="21"/>
                                        </p:tgtEl>
                                        <p:attrNameLst>
                                          <p:attrName>ppt_x</p:attrName>
                                        </p:attrNameLst>
                                      </p:cBhvr>
                                      <p:tavLst>
                                        <p:tav tm="0">
                                          <p:val>
                                            <p:strVal val="1+#ppt_w/2"/>
                                          </p:val>
                                        </p:tav>
                                        <p:tav tm="100000">
                                          <p:val>
                                            <p:strVal val="#ppt_x"/>
                                          </p:val>
                                        </p:tav>
                                      </p:tavLst>
                                    </p:anim>
                                    <p:anim calcmode="lin" valueType="num">
                                      <p:cBhvr additive="base">
                                        <p:cTn id="15" dur="500" fill="hold"/>
                                        <p:tgtEl>
                                          <p:spTgt spid="21"/>
                                        </p:tgtEl>
                                        <p:attrNameLst>
                                          <p:attrName>ppt_y</p:attrName>
                                        </p:attrNameLst>
                                      </p:cBhvr>
                                      <p:tavLst>
                                        <p:tav tm="0">
                                          <p:val>
                                            <p:strVal val="#ppt_y"/>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additive="base">
                                        <p:cTn id="20" dur="500" fill="hold"/>
                                        <p:tgtEl>
                                          <p:spTgt spid="27"/>
                                        </p:tgtEl>
                                        <p:attrNameLst>
                                          <p:attrName>ppt_x</p:attrName>
                                        </p:attrNameLst>
                                      </p:cBhvr>
                                      <p:tavLst>
                                        <p:tav tm="0">
                                          <p:val>
                                            <p:strVal val="#ppt_x"/>
                                          </p:val>
                                        </p:tav>
                                        <p:tav tm="100000">
                                          <p:val>
                                            <p:strVal val="#ppt_x"/>
                                          </p:val>
                                        </p:tav>
                                      </p:tavLst>
                                    </p:anim>
                                    <p:anim calcmode="lin" valueType="num">
                                      <p:cBhvr additive="base">
                                        <p:cTn id="21"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13645" y="5148"/>
            <a:ext cx="16325085" cy="1768140"/>
          </a:xfrm>
          <a:prstGeom prst="rect">
            <a:avLst/>
          </a:prstGeom>
          <a:solidFill>
            <a:srgbClr val="00529E"/>
          </a:solidFill>
        </p:spPr>
        <p:txBody>
          <a:bodyPr vert="horz" wrap="square" lIns="0" tIns="288000" rIns="0" bIns="0" rtlCol="0">
            <a:spAutoFit/>
          </a:bodyPr>
          <a:lstStyle/>
          <a:p>
            <a:pPr marL="1543012" indent="-911977" algn="l">
              <a:tabLst>
                <a:tab pos="6051822" algn="l"/>
              </a:tabLst>
            </a:pPr>
            <a:r>
              <a:rPr lang="fr-CH" sz="4800" dirty="0">
                <a:solidFill>
                  <a:schemeClr val="bg1"/>
                </a:solidFill>
                <a:latin typeface="Franklin Gothic Demi" panose="020B0703020102020204" pitchFamily="34" charset="0"/>
              </a:rPr>
              <a:t>6. </a:t>
            </a:r>
            <a:r>
              <a:rPr lang="fr-CH" sz="4800" dirty="0" err="1">
                <a:solidFill>
                  <a:schemeClr val="bg1"/>
                </a:solidFill>
                <a:latin typeface="Franklin Gothic Demi" panose="020B0703020102020204" pitchFamily="34" charset="0"/>
              </a:rPr>
              <a:t>Greening</a:t>
            </a:r>
            <a:r>
              <a:rPr lang="fr-CH" sz="4800" dirty="0">
                <a:solidFill>
                  <a:schemeClr val="bg1"/>
                </a:solidFill>
                <a:latin typeface="Franklin Gothic Demi" panose="020B0703020102020204" pitchFamily="34" charset="0"/>
              </a:rPr>
              <a:t> </a:t>
            </a:r>
            <a:r>
              <a:rPr lang="fr-CH" sz="4800" dirty="0" err="1">
                <a:solidFill>
                  <a:schemeClr val="bg1"/>
                </a:solidFill>
                <a:latin typeface="Franklin Gothic Demi" panose="020B0703020102020204" pitchFamily="34" charset="0"/>
              </a:rPr>
              <a:t>SMEs</a:t>
            </a:r>
            <a:br>
              <a:rPr lang="fr-CH" sz="4800" dirty="0">
                <a:solidFill>
                  <a:schemeClr val="bg1"/>
                </a:solidFill>
                <a:latin typeface="Franklin Gothic Demi" panose="020B0703020102020204" pitchFamily="34" charset="0"/>
              </a:rPr>
            </a:br>
            <a:endParaRPr lang="en-US" sz="4800" dirty="0">
              <a:solidFill>
                <a:schemeClr val="bg1"/>
              </a:solidFill>
              <a:latin typeface="Franklin Gothic Demi" panose="020B0703020102020204" pitchFamily="34" charset="0"/>
            </a:endParaRPr>
          </a:p>
        </p:txBody>
      </p:sp>
      <p:sp>
        <p:nvSpPr>
          <p:cNvPr id="5" name="object 5"/>
          <p:cNvSpPr/>
          <p:nvPr/>
        </p:nvSpPr>
        <p:spPr>
          <a:xfrm>
            <a:off x="14107875" y="9181315"/>
            <a:ext cx="1160780" cy="1486747"/>
          </a:xfrm>
          <a:custGeom>
            <a:avLst/>
            <a:gdLst/>
            <a:ahLst/>
            <a:cxnLst/>
            <a:rect l="l" t="t" r="r" b="b"/>
            <a:pathLst>
              <a:path w="870584" h="1115059">
                <a:moveTo>
                  <a:pt x="39154" y="863511"/>
                </a:moveTo>
                <a:lnTo>
                  <a:pt x="5757" y="884227"/>
                </a:lnTo>
                <a:lnTo>
                  <a:pt x="0" y="968933"/>
                </a:lnTo>
                <a:lnTo>
                  <a:pt x="2403" y="982811"/>
                </a:lnTo>
                <a:lnTo>
                  <a:pt x="9699" y="994400"/>
                </a:lnTo>
                <a:lnTo>
                  <a:pt x="20791" y="1002470"/>
                </a:lnTo>
                <a:lnTo>
                  <a:pt x="34582" y="1005789"/>
                </a:lnTo>
                <a:lnTo>
                  <a:pt x="70370" y="1007008"/>
                </a:lnTo>
                <a:lnTo>
                  <a:pt x="84391" y="1010185"/>
                </a:lnTo>
                <a:lnTo>
                  <a:pt x="96392" y="1018141"/>
                </a:lnTo>
                <a:lnTo>
                  <a:pt x="105089" y="1029652"/>
                </a:lnTo>
                <a:lnTo>
                  <a:pt x="109194" y="1043495"/>
                </a:lnTo>
                <a:lnTo>
                  <a:pt x="118744" y="1115009"/>
                </a:lnTo>
                <a:lnTo>
                  <a:pt x="212470" y="1115009"/>
                </a:lnTo>
                <a:lnTo>
                  <a:pt x="204470" y="1066208"/>
                </a:lnTo>
                <a:lnTo>
                  <a:pt x="199575" y="1016918"/>
                </a:lnTo>
                <a:lnTo>
                  <a:pt x="197824" y="967296"/>
                </a:lnTo>
                <a:lnTo>
                  <a:pt x="199260" y="917497"/>
                </a:lnTo>
                <a:lnTo>
                  <a:pt x="203923" y="867676"/>
                </a:lnTo>
                <a:lnTo>
                  <a:pt x="204394" y="864730"/>
                </a:lnTo>
                <a:lnTo>
                  <a:pt x="74942" y="864730"/>
                </a:lnTo>
                <a:lnTo>
                  <a:pt x="39154" y="863511"/>
                </a:lnTo>
                <a:close/>
              </a:path>
              <a:path w="870584" h="1115059">
                <a:moveTo>
                  <a:pt x="109114" y="563121"/>
                </a:moveTo>
                <a:lnTo>
                  <a:pt x="77000" y="585965"/>
                </a:lnTo>
                <a:lnTo>
                  <a:pt x="51777" y="652462"/>
                </a:lnTo>
                <a:lnTo>
                  <a:pt x="49557" y="666352"/>
                </a:lnTo>
                <a:lnTo>
                  <a:pt x="52722" y="679632"/>
                </a:lnTo>
                <a:lnTo>
                  <a:pt x="60580" y="690776"/>
                </a:lnTo>
                <a:lnTo>
                  <a:pt x="72440" y="698258"/>
                </a:lnTo>
                <a:lnTo>
                  <a:pt x="105841" y="711060"/>
                </a:lnTo>
                <a:lnTo>
                  <a:pt x="118075" y="718627"/>
                </a:lnTo>
                <a:lnTo>
                  <a:pt x="126825" y="730046"/>
                </a:lnTo>
                <a:lnTo>
                  <a:pt x="131255" y="743771"/>
                </a:lnTo>
                <a:lnTo>
                  <a:pt x="130530" y="758253"/>
                </a:lnTo>
                <a:lnTo>
                  <a:pt x="115950" y="830719"/>
                </a:lnTo>
                <a:lnTo>
                  <a:pt x="89149" y="862454"/>
                </a:lnTo>
                <a:lnTo>
                  <a:pt x="74942" y="864730"/>
                </a:lnTo>
                <a:lnTo>
                  <a:pt x="204394" y="864730"/>
                </a:lnTo>
                <a:lnTo>
                  <a:pt x="211854" y="817990"/>
                </a:lnTo>
                <a:lnTo>
                  <a:pt x="223094" y="768594"/>
                </a:lnTo>
                <a:lnTo>
                  <a:pt x="237683" y="719643"/>
                </a:lnTo>
                <a:lnTo>
                  <a:pt x="255662" y="671294"/>
                </a:lnTo>
                <a:lnTo>
                  <a:pt x="277072" y="623703"/>
                </a:lnTo>
                <a:lnTo>
                  <a:pt x="300088" y="580526"/>
                </a:lnTo>
                <a:lnTo>
                  <a:pt x="170579" y="580526"/>
                </a:lnTo>
                <a:lnTo>
                  <a:pt x="156298" y="578091"/>
                </a:lnTo>
                <a:lnTo>
                  <a:pt x="123012" y="565442"/>
                </a:lnTo>
                <a:lnTo>
                  <a:pt x="109114" y="563121"/>
                </a:lnTo>
                <a:close/>
              </a:path>
              <a:path w="870584" h="1115059">
                <a:moveTo>
                  <a:pt x="266290" y="309835"/>
                </a:moveTo>
                <a:lnTo>
                  <a:pt x="197421" y="377723"/>
                </a:lnTo>
                <a:lnTo>
                  <a:pt x="189691" y="403855"/>
                </a:lnTo>
                <a:lnTo>
                  <a:pt x="193619" y="416944"/>
                </a:lnTo>
                <a:lnTo>
                  <a:pt x="202526" y="427901"/>
                </a:lnTo>
                <a:lnTo>
                  <a:pt x="230162" y="450354"/>
                </a:lnTo>
                <a:lnTo>
                  <a:pt x="239306" y="461413"/>
                </a:lnTo>
                <a:lnTo>
                  <a:pt x="243874" y="474965"/>
                </a:lnTo>
                <a:lnTo>
                  <a:pt x="243570" y="489239"/>
                </a:lnTo>
                <a:lnTo>
                  <a:pt x="238099" y="502462"/>
                </a:lnTo>
                <a:lnTo>
                  <a:pt x="234960" y="507332"/>
                </a:lnTo>
                <a:lnTo>
                  <a:pt x="232181" y="511841"/>
                </a:lnTo>
                <a:lnTo>
                  <a:pt x="209294" y="552062"/>
                </a:lnTo>
                <a:lnTo>
                  <a:pt x="205689" y="558939"/>
                </a:lnTo>
                <a:lnTo>
                  <a:pt x="196859" y="570327"/>
                </a:lnTo>
                <a:lnTo>
                  <a:pt x="184627" y="577730"/>
                </a:lnTo>
                <a:lnTo>
                  <a:pt x="170579" y="580526"/>
                </a:lnTo>
                <a:lnTo>
                  <a:pt x="300088" y="580526"/>
                </a:lnTo>
                <a:lnTo>
                  <a:pt x="330089" y="531911"/>
                </a:lnTo>
                <a:lnTo>
                  <a:pt x="360893" y="489239"/>
                </a:lnTo>
                <a:lnTo>
                  <a:pt x="393857" y="449474"/>
                </a:lnTo>
                <a:lnTo>
                  <a:pt x="429174" y="412233"/>
                </a:lnTo>
                <a:lnTo>
                  <a:pt x="466568" y="377701"/>
                </a:lnTo>
                <a:lnTo>
                  <a:pt x="502411" y="348726"/>
                </a:lnTo>
                <a:lnTo>
                  <a:pt x="347011" y="348726"/>
                </a:lnTo>
                <a:lnTo>
                  <a:pt x="332727" y="346907"/>
                </a:lnTo>
                <a:lnTo>
                  <a:pt x="320014" y="340194"/>
                </a:lnTo>
                <a:lnTo>
                  <a:pt x="292265" y="317538"/>
                </a:lnTo>
                <a:lnTo>
                  <a:pt x="279865" y="311043"/>
                </a:lnTo>
                <a:lnTo>
                  <a:pt x="266290" y="309835"/>
                </a:lnTo>
                <a:close/>
              </a:path>
              <a:path w="870584" h="1115059">
                <a:moveTo>
                  <a:pt x="503788" y="114737"/>
                </a:moveTo>
                <a:lnTo>
                  <a:pt x="430199" y="157200"/>
                </a:lnTo>
                <a:lnTo>
                  <a:pt x="413874" y="192997"/>
                </a:lnTo>
                <a:lnTo>
                  <a:pt x="418769" y="206159"/>
                </a:lnTo>
                <a:lnTo>
                  <a:pt x="437692" y="236512"/>
                </a:lnTo>
                <a:lnTo>
                  <a:pt x="442761" y="250037"/>
                </a:lnTo>
                <a:lnTo>
                  <a:pt x="428777" y="289128"/>
                </a:lnTo>
                <a:lnTo>
                  <a:pt x="373189" y="338073"/>
                </a:lnTo>
                <a:lnTo>
                  <a:pt x="347011" y="348726"/>
                </a:lnTo>
                <a:lnTo>
                  <a:pt x="502411" y="348726"/>
                </a:lnTo>
                <a:lnTo>
                  <a:pt x="546957" y="316933"/>
                </a:lnTo>
                <a:lnTo>
                  <a:pt x="589635" y="290781"/>
                </a:lnTo>
                <a:lnTo>
                  <a:pt x="633759" y="267506"/>
                </a:lnTo>
                <a:lnTo>
                  <a:pt x="679170" y="247152"/>
                </a:lnTo>
                <a:lnTo>
                  <a:pt x="725709" y="229760"/>
                </a:lnTo>
                <a:lnTo>
                  <a:pt x="773220" y="215373"/>
                </a:lnTo>
                <a:lnTo>
                  <a:pt x="821543" y="204033"/>
                </a:lnTo>
                <a:lnTo>
                  <a:pt x="870521" y="195783"/>
                </a:lnTo>
                <a:lnTo>
                  <a:pt x="866995" y="180266"/>
                </a:lnTo>
                <a:lnTo>
                  <a:pt x="595580" y="180266"/>
                </a:lnTo>
                <a:lnTo>
                  <a:pt x="581305" y="178504"/>
                </a:lnTo>
                <a:lnTo>
                  <a:pt x="568462" y="172094"/>
                </a:lnTo>
                <a:lnTo>
                  <a:pt x="558660" y="161582"/>
                </a:lnTo>
                <a:lnTo>
                  <a:pt x="539508" y="131076"/>
                </a:lnTo>
                <a:lnTo>
                  <a:pt x="529846" y="120804"/>
                </a:lnTo>
                <a:lnTo>
                  <a:pt x="517409" y="115238"/>
                </a:lnTo>
                <a:lnTo>
                  <a:pt x="503788" y="114737"/>
                </a:lnTo>
                <a:close/>
              </a:path>
              <a:path w="870584" h="1115059">
                <a:moveTo>
                  <a:pt x="826033" y="0"/>
                </a:moveTo>
                <a:lnTo>
                  <a:pt x="721931" y="24041"/>
                </a:lnTo>
                <a:lnTo>
                  <a:pt x="709175" y="29897"/>
                </a:lnTo>
                <a:lnTo>
                  <a:pt x="699904" y="39904"/>
                </a:lnTo>
                <a:lnTo>
                  <a:pt x="695037" y="52639"/>
                </a:lnTo>
                <a:lnTo>
                  <a:pt x="695490" y="66674"/>
                </a:lnTo>
                <a:lnTo>
                  <a:pt x="703541" y="101955"/>
                </a:lnTo>
                <a:lnTo>
                  <a:pt x="703972" y="116405"/>
                </a:lnTo>
                <a:lnTo>
                  <a:pt x="678091" y="148780"/>
                </a:lnTo>
                <a:lnTo>
                  <a:pt x="609676" y="176834"/>
                </a:lnTo>
                <a:lnTo>
                  <a:pt x="595580" y="180266"/>
                </a:lnTo>
                <a:lnTo>
                  <a:pt x="866995" y="180266"/>
                </a:lnTo>
                <a:lnTo>
                  <a:pt x="826033" y="0"/>
                </a:lnTo>
                <a:close/>
              </a:path>
            </a:pathLst>
          </a:custGeom>
          <a:solidFill>
            <a:srgbClr val="00529E"/>
          </a:solidFill>
        </p:spPr>
        <p:txBody>
          <a:bodyPr wrap="square" lIns="0" tIns="0" rIns="0" bIns="0" rtlCol="0"/>
          <a:lstStyle/>
          <a:p>
            <a:endParaRPr sz="2400"/>
          </a:p>
        </p:txBody>
      </p:sp>
      <p:sp>
        <p:nvSpPr>
          <p:cNvPr id="6" name="object 6"/>
          <p:cNvSpPr/>
          <p:nvPr/>
        </p:nvSpPr>
        <p:spPr>
          <a:xfrm>
            <a:off x="15513235" y="9181326"/>
            <a:ext cx="743373" cy="744220"/>
          </a:xfrm>
          <a:custGeom>
            <a:avLst/>
            <a:gdLst/>
            <a:ahLst/>
            <a:cxnLst/>
            <a:rect l="l" t="t" r="r" b="b"/>
            <a:pathLst>
              <a:path w="557529" h="558165">
                <a:moveTo>
                  <a:pt x="44602" y="0"/>
                </a:moveTo>
                <a:lnTo>
                  <a:pt x="0" y="195783"/>
                </a:lnTo>
                <a:lnTo>
                  <a:pt x="47570" y="203746"/>
                </a:lnTo>
                <a:lnTo>
                  <a:pt x="94517" y="214623"/>
                </a:lnTo>
                <a:lnTo>
                  <a:pt x="140697" y="228375"/>
                </a:lnTo>
                <a:lnTo>
                  <a:pt x="185968" y="244962"/>
                </a:lnTo>
                <a:lnTo>
                  <a:pt x="230184" y="264345"/>
                </a:lnTo>
                <a:lnTo>
                  <a:pt x="273204" y="286485"/>
                </a:lnTo>
                <a:lnTo>
                  <a:pt x="314883" y="311342"/>
                </a:lnTo>
                <a:lnTo>
                  <a:pt x="355079" y="338877"/>
                </a:lnTo>
                <a:lnTo>
                  <a:pt x="393648" y="369051"/>
                </a:lnTo>
                <a:lnTo>
                  <a:pt x="430447" y="401824"/>
                </a:lnTo>
                <a:lnTo>
                  <a:pt x="465332" y="437157"/>
                </a:lnTo>
                <a:lnTo>
                  <a:pt x="498160" y="475012"/>
                </a:lnTo>
                <a:lnTo>
                  <a:pt x="528788" y="515348"/>
                </a:lnTo>
                <a:lnTo>
                  <a:pt x="557072" y="558126"/>
                </a:lnTo>
                <a:lnTo>
                  <a:pt x="557072" y="348789"/>
                </a:lnTo>
                <a:lnTo>
                  <a:pt x="523662" y="348789"/>
                </a:lnTo>
                <a:lnTo>
                  <a:pt x="509571" y="345818"/>
                </a:lnTo>
                <a:lnTo>
                  <a:pt x="497420" y="338061"/>
                </a:lnTo>
                <a:lnTo>
                  <a:pt x="441731" y="289115"/>
                </a:lnTo>
                <a:lnTo>
                  <a:pt x="432460" y="278067"/>
                </a:lnTo>
                <a:lnTo>
                  <a:pt x="427686" y="264460"/>
                </a:lnTo>
                <a:lnTo>
                  <a:pt x="427706" y="250026"/>
                </a:lnTo>
                <a:lnTo>
                  <a:pt x="432816" y="236499"/>
                </a:lnTo>
                <a:lnTo>
                  <a:pt x="451739" y="206311"/>
                </a:lnTo>
                <a:lnTo>
                  <a:pt x="456670" y="193057"/>
                </a:lnTo>
                <a:lnTo>
                  <a:pt x="456215" y="180282"/>
                </a:lnTo>
                <a:lnTo>
                  <a:pt x="275009" y="180282"/>
                </a:lnTo>
                <a:lnTo>
                  <a:pt x="260946" y="176834"/>
                </a:lnTo>
                <a:lnTo>
                  <a:pt x="192633" y="148780"/>
                </a:lnTo>
                <a:lnTo>
                  <a:pt x="180291" y="141338"/>
                </a:lnTo>
                <a:lnTo>
                  <a:pt x="171383" y="130033"/>
                </a:lnTo>
                <a:lnTo>
                  <a:pt x="166737" y="116392"/>
                </a:lnTo>
                <a:lnTo>
                  <a:pt x="167182" y="101942"/>
                </a:lnTo>
                <a:lnTo>
                  <a:pt x="175234" y="66675"/>
                </a:lnTo>
                <a:lnTo>
                  <a:pt x="175643" y="52663"/>
                </a:lnTo>
                <a:lnTo>
                  <a:pt x="170761" y="39985"/>
                </a:lnTo>
                <a:lnTo>
                  <a:pt x="161454" y="30041"/>
                </a:lnTo>
                <a:lnTo>
                  <a:pt x="148590" y="24231"/>
                </a:lnTo>
                <a:lnTo>
                  <a:pt x="44602" y="0"/>
                </a:lnTo>
                <a:close/>
              </a:path>
              <a:path w="557529" h="558165">
                <a:moveTo>
                  <a:pt x="557072" y="335013"/>
                </a:moveTo>
                <a:lnTo>
                  <a:pt x="550722" y="340182"/>
                </a:lnTo>
                <a:lnTo>
                  <a:pt x="537958" y="346926"/>
                </a:lnTo>
                <a:lnTo>
                  <a:pt x="523662" y="348789"/>
                </a:lnTo>
                <a:lnTo>
                  <a:pt x="557072" y="348789"/>
                </a:lnTo>
                <a:lnTo>
                  <a:pt x="557072" y="335013"/>
                </a:lnTo>
                <a:close/>
              </a:path>
              <a:path w="557529" h="558165">
                <a:moveTo>
                  <a:pt x="366793" y="114731"/>
                </a:moveTo>
                <a:lnTo>
                  <a:pt x="353175" y="115231"/>
                </a:lnTo>
                <a:lnTo>
                  <a:pt x="340760" y="120797"/>
                </a:lnTo>
                <a:lnTo>
                  <a:pt x="331101" y="131064"/>
                </a:lnTo>
                <a:lnTo>
                  <a:pt x="312064" y="161582"/>
                </a:lnTo>
                <a:lnTo>
                  <a:pt x="302230" y="172157"/>
                </a:lnTo>
                <a:lnTo>
                  <a:pt x="289325" y="178557"/>
                </a:lnTo>
                <a:lnTo>
                  <a:pt x="275009" y="180282"/>
                </a:lnTo>
                <a:lnTo>
                  <a:pt x="456215" y="180282"/>
                </a:lnTo>
                <a:lnTo>
                  <a:pt x="456184" y="179393"/>
                </a:lnTo>
                <a:lnTo>
                  <a:pt x="450621" y="166949"/>
                </a:lnTo>
                <a:lnTo>
                  <a:pt x="440321" y="157353"/>
                </a:lnTo>
                <a:lnTo>
                  <a:pt x="380060" y="119659"/>
                </a:lnTo>
                <a:lnTo>
                  <a:pt x="366793" y="114731"/>
                </a:lnTo>
                <a:close/>
              </a:path>
            </a:pathLst>
          </a:custGeom>
          <a:solidFill>
            <a:srgbClr val="00529E"/>
          </a:solidFill>
        </p:spPr>
        <p:txBody>
          <a:bodyPr wrap="square" lIns="0" tIns="0" rIns="0" bIns="0" rtlCol="0"/>
          <a:lstStyle/>
          <a:p>
            <a:endParaRPr sz="2400"/>
          </a:p>
        </p:txBody>
      </p:sp>
      <p:sp>
        <p:nvSpPr>
          <p:cNvPr id="7" name="object 7"/>
          <p:cNvSpPr/>
          <p:nvPr/>
        </p:nvSpPr>
        <p:spPr>
          <a:xfrm>
            <a:off x="14316574" y="9065332"/>
            <a:ext cx="454660" cy="269240"/>
          </a:xfrm>
          <a:custGeom>
            <a:avLst/>
            <a:gdLst/>
            <a:ahLst/>
            <a:cxnLst/>
            <a:rect l="l" t="t" r="r" b="b"/>
            <a:pathLst>
              <a:path w="340995" h="201929">
                <a:moveTo>
                  <a:pt x="338061" y="0"/>
                </a:moveTo>
                <a:lnTo>
                  <a:pt x="294043" y="17577"/>
                </a:lnTo>
                <a:lnTo>
                  <a:pt x="202795" y="25585"/>
                </a:lnTo>
                <a:lnTo>
                  <a:pt x="151172" y="38823"/>
                </a:lnTo>
                <a:lnTo>
                  <a:pt x="112347" y="58049"/>
                </a:lnTo>
                <a:lnTo>
                  <a:pt x="62508" y="107246"/>
                </a:lnTo>
                <a:lnTo>
                  <a:pt x="32114" y="158730"/>
                </a:lnTo>
                <a:lnTo>
                  <a:pt x="17595" y="180816"/>
                </a:lnTo>
                <a:lnTo>
                  <a:pt x="0" y="198056"/>
                </a:lnTo>
                <a:lnTo>
                  <a:pt x="2603" y="201396"/>
                </a:lnTo>
                <a:lnTo>
                  <a:pt x="12545" y="194660"/>
                </a:lnTo>
                <a:lnTo>
                  <a:pt x="28781" y="184748"/>
                </a:lnTo>
                <a:lnTo>
                  <a:pt x="50012" y="174077"/>
                </a:lnTo>
                <a:lnTo>
                  <a:pt x="74942" y="165061"/>
                </a:lnTo>
                <a:lnTo>
                  <a:pt x="146293" y="141099"/>
                </a:lnTo>
                <a:lnTo>
                  <a:pt x="197915" y="116290"/>
                </a:lnTo>
                <a:lnTo>
                  <a:pt x="234963" y="91334"/>
                </a:lnTo>
                <a:lnTo>
                  <a:pt x="262587" y="66930"/>
                </a:lnTo>
                <a:lnTo>
                  <a:pt x="285943" y="43778"/>
                </a:lnTo>
                <a:lnTo>
                  <a:pt x="310184" y="22576"/>
                </a:lnTo>
                <a:lnTo>
                  <a:pt x="340461" y="4025"/>
                </a:lnTo>
                <a:lnTo>
                  <a:pt x="338061" y="0"/>
                </a:lnTo>
                <a:close/>
              </a:path>
            </a:pathLst>
          </a:custGeom>
          <a:solidFill>
            <a:srgbClr val="00529E"/>
          </a:solidFill>
        </p:spPr>
        <p:txBody>
          <a:bodyPr wrap="square" lIns="0" tIns="0" rIns="0" bIns="0" rtlCol="0"/>
          <a:lstStyle/>
          <a:p>
            <a:endParaRPr sz="2400"/>
          </a:p>
        </p:txBody>
      </p:sp>
      <p:sp>
        <p:nvSpPr>
          <p:cNvPr id="8" name="object 8"/>
          <p:cNvSpPr/>
          <p:nvPr/>
        </p:nvSpPr>
        <p:spPr>
          <a:xfrm>
            <a:off x="14015782" y="9127544"/>
            <a:ext cx="524933" cy="541867"/>
          </a:xfrm>
          <a:custGeom>
            <a:avLst/>
            <a:gdLst/>
            <a:ahLst/>
            <a:cxnLst/>
            <a:rect l="l" t="t" r="r" b="b"/>
            <a:pathLst>
              <a:path w="393700" h="406400">
                <a:moveTo>
                  <a:pt x="266598" y="0"/>
                </a:moveTo>
                <a:lnTo>
                  <a:pt x="200832" y="42400"/>
                </a:lnTo>
                <a:lnTo>
                  <a:pt x="149484" y="81996"/>
                </a:lnTo>
                <a:lnTo>
                  <a:pt x="110680" y="119036"/>
                </a:lnTo>
                <a:lnTo>
                  <a:pt x="82545" y="153767"/>
                </a:lnTo>
                <a:lnTo>
                  <a:pt x="50778" y="217292"/>
                </a:lnTo>
                <a:lnTo>
                  <a:pt x="39182" y="274554"/>
                </a:lnTo>
                <a:lnTo>
                  <a:pt x="36261" y="301456"/>
                </a:lnTo>
                <a:lnTo>
                  <a:pt x="32757" y="327535"/>
                </a:lnTo>
                <a:lnTo>
                  <a:pt x="26796" y="353039"/>
                </a:lnTo>
                <a:lnTo>
                  <a:pt x="16502" y="378216"/>
                </a:lnTo>
                <a:lnTo>
                  <a:pt x="0" y="403313"/>
                </a:lnTo>
                <a:lnTo>
                  <a:pt x="4013" y="405955"/>
                </a:lnTo>
                <a:lnTo>
                  <a:pt x="37713" y="374921"/>
                </a:lnTo>
                <a:lnTo>
                  <a:pt x="67443" y="356254"/>
                </a:lnTo>
                <a:lnTo>
                  <a:pt x="89934" y="346730"/>
                </a:lnTo>
                <a:lnTo>
                  <a:pt x="101917" y="343128"/>
                </a:lnTo>
                <a:lnTo>
                  <a:pt x="164169" y="320404"/>
                </a:lnTo>
                <a:lnTo>
                  <a:pt x="216637" y="293263"/>
                </a:lnTo>
                <a:lnTo>
                  <a:pt x="238527" y="278409"/>
                </a:lnTo>
                <a:lnTo>
                  <a:pt x="110515" y="278409"/>
                </a:lnTo>
                <a:lnTo>
                  <a:pt x="106578" y="273329"/>
                </a:lnTo>
                <a:lnTo>
                  <a:pt x="147364" y="219301"/>
                </a:lnTo>
                <a:lnTo>
                  <a:pt x="177808" y="170440"/>
                </a:lnTo>
                <a:lnTo>
                  <a:pt x="200611" y="126712"/>
                </a:lnTo>
                <a:lnTo>
                  <a:pt x="218473" y="88083"/>
                </a:lnTo>
                <a:lnTo>
                  <a:pt x="234094" y="54518"/>
                </a:lnTo>
                <a:lnTo>
                  <a:pt x="250175" y="25986"/>
                </a:lnTo>
                <a:lnTo>
                  <a:pt x="269417" y="2451"/>
                </a:lnTo>
                <a:lnTo>
                  <a:pt x="266598" y="0"/>
                </a:lnTo>
                <a:close/>
              </a:path>
              <a:path w="393700" h="406400">
                <a:moveTo>
                  <a:pt x="391680" y="134213"/>
                </a:moveTo>
                <a:lnTo>
                  <a:pt x="362299" y="149445"/>
                </a:lnTo>
                <a:lnTo>
                  <a:pt x="330615" y="158059"/>
                </a:lnTo>
                <a:lnTo>
                  <a:pt x="295871" y="165074"/>
                </a:lnTo>
                <a:lnTo>
                  <a:pt x="257311" y="175510"/>
                </a:lnTo>
                <a:lnTo>
                  <a:pt x="214177" y="194388"/>
                </a:lnTo>
                <a:lnTo>
                  <a:pt x="165713" y="226726"/>
                </a:lnTo>
                <a:lnTo>
                  <a:pt x="111163" y="277545"/>
                </a:lnTo>
                <a:lnTo>
                  <a:pt x="110515" y="278409"/>
                </a:lnTo>
                <a:lnTo>
                  <a:pt x="238527" y="278409"/>
                </a:lnTo>
                <a:lnTo>
                  <a:pt x="260530" y="263478"/>
                </a:lnTo>
                <a:lnTo>
                  <a:pt x="297056" y="232817"/>
                </a:lnTo>
                <a:lnTo>
                  <a:pt x="327422" y="203053"/>
                </a:lnTo>
                <a:lnTo>
                  <a:pt x="352838" y="175955"/>
                </a:lnTo>
                <a:lnTo>
                  <a:pt x="374510" y="153295"/>
                </a:lnTo>
                <a:lnTo>
                  <a:pt x="393649" y="136842"/>
                </a:lnTo>
                <a:lnTo>
                  <a:pt x="391680" y="134213"/>
                </a:lnTo>
                <a:close/>
              </a:path>
            </a:pathLst>
          </a:custGeom>
          <a:solidFill>
            <a:srgbClr val="00529E"/>
          </a:solidFill>
        </p:spPr>
        <p:txBody>
          <a:bodyPr wrap="square" lIns="0" tIns="0" rIns="0" bIns="0" rtlCol="0"/>
          <a:lstStyle/>
          <a:p>
            <a:endParaRPr sz="2400"/>
          </a:p>
        </p:txBody>
      </p:sp>
      <p:sp>
        <p:nvSpPr>
          <p:cNvPr id="9" name="object 9"/>
          <p:cNvSpPr/>
          <p:nvPr/>
        </p:nvSpPr>
        <p:spPr>
          <a:xfrm>
            <a:off x="13799104" y="9371023"/>
            <a:ext cx="447040" cy="698500"/>
          </a:xfrm>
          <a:custGeom>
            <a:avLst/>
            <a:gdLst/>
            <a:ahLst/>
            <a:cxnLst/>
            <a:rect l="l" t="t" r="r" b="b"/>
            <a:pathLst>
              <a:path w="335279" h="523875">
                <a:moveTo>
                  <a:pt x="175666" y="0"/>
                </a:moveTo>
                <a:lnTo>
                  <a:pt x="121804" y="56741"/>
                </a:lnTo>
                <a:lnTo>
                  <a:pt x="79670" y="108088"/>
                </a:lnTo>
                <a:lnTo>
                  <a:pt x="47981" y="154562"/>
                </a:lnTo>
                <a:lnTo>
                  <a:pt x="25454" y="196686"/>
                </a:lnTo>
                <a:lnTo>
                  <a:pt x="10803" y="234982"/>
                </a:lnTo>
                <a:lnTo>
                  <a:pt x="0" y="302186"/>
                </a:lnTo>
                <a:lnTo>
                  <a:pt x="1278" y="332139"/>
                </a:lnTo>
                <a:lnTo>
                  <a:pt x="5299" y="360355"/>
                </a:lnTo>
                <a:lnTo>
                  <a:pt x="10778" y="387359"/>
                </a:lnTo>
                <a:lnTo>
                  <a:pt x="16431" y="413672"/>
                </a:lnTo>
                <a:lnTo>
                  <a:pt x="20975" y="439818"/>
                </a:lnTo>
                <a:lnTo>
                  <a:pt x="23126" y="466319"/>
                </a:lnTo>
                <a:lnTo>
                  <a:pt x="21600" y="493698"/>
                </a:lnTo>
                <a:lnTo>
                  <a:pt x="15113" y="522478"/>
                </a:lnTo>
                <a:lnTo>
                  <a:pt x="18148" y="523697"/>
                </a:lnTo>
                <a:lnTo>
                  <a:pt x="44682" y="483057"/>
                </a:lnTo>
                <a:lnTo>
                  <a:pt x="76887" y="454842"/>
                </a:lnTo>
                <a:lnTo>
                  <a:pt x="104361" y="438245"/>
                </a:lnTo>
                <a:lnTo>
                  <a:pt x="116700" y="432460"/>
                </a:lnTo>
                <a:lnTo>
                  <a:pt x="166226" y="402410"/>
                </a:lnTo>
                <a:lnTo>
                  <a:pt x="195438" y="375272"/>
                </a:lnTo>
                <a:lnTo>
                  <a:pt x="83858" y="375272"/>
                </a:lnTo>
                <a:lnTo>
                  <a:pt x="78626" y="372122"/>
                </a:lnTo>
                <a:lnTo>
                  <a:pt x="78626" y="371932"/>
                </a:lnTo>
                <a:lnTo>
                  <a:pt x="99693" y="318036"/>
                </a:lnTo>
                <a:lnTo>
                  <a:pt x="113754" y="265757"/>
                </a:lnTo>
                <a:lnTo>
                  <a:pt x="123091" y="215413"/>
                </a:lnTo>
                <a:lnTo>
                  <a:pt x="129988" y="167322"/>
                </a:lnTo>
                <a:lnTo>
                  <a:pt x="136725" y="121803"/>
                </a:lnTo>
                <a:lnTo>
                  <a:pt x="145588" y="79174"/>
                </a:lnTo>
                <a:lnTo>
                  <a:pt x="158857" y="39753"/>
                </a:lnTo>
                <a:lnTo>
                  <a:pt x="178816" y="3860"/>
                </a:lnTo>
                <a:lnTo>
                  <a:pt x="177724" y="2286"/>
                </a:lnTo>
                <a:lnTo>
                  <a:pt x="176530" y="901"/>
                </a:lnTo>
                <a:lnTo>
                  <a:pt x="175666" y="0"/>
                </a:lnTo>
                <a:close/>
              </a:path>
              <a:path w="335279" h="523875">
                <a:moveTo>
                  <a:pt x="332295" y="177901"/>
                </a:moveTo>
                <a:lnTo>
                  <a:pt x="307226" y="198896"/>
                </a:lnTo>
                <a:lnTo>
                  <a:pt x="279062" y="213643"/>
                </a:lnTo>
                <a:lnTo>
                  <a:pt x="248504" y="225783"/>
                </a:lnTo>
                <a:lnTo>
                  <a:pt x="216251" y="238955"/>
                </a:lnTo>
                <a:lnTo>
                  <a:pt x="183003" y="256798"/>
                </a:lnTo>
                <a:lnTo>
                  <a:pt x="149460" y="282952"/>
                </a:lnTo>
                <a:lnTo>
                  <a:pt x="116322" y="321056"/>
                </a:lnTo>
                <a:lnTo>
                  <a:pt x="84290" y="374751"/>
                </a:lnTo>
                <a:lnTo>
                  <a:pt x="83858" y="375272"/>
                </a:lnTo>
                <a:lnTo>
                  <a:pt x="195438" y="375272"/>
                </a:lnTo>
                <a:lnTo>
                  <a:pt x="206775" y="364740"/>
                </a:lnTo>
                <a:lnTo>
                  <a:pt x="240062" y="322829"/>
                </a:lnTo>
                <a:lnTo>
                  <a:pt x="267804" y="280055"/>
                </a:lnTo>
                <a:lnTo>
                  <a:pt x="291716" y="239799"/>
                </a:lnTo>
                <a:lnTo>
                  <a:pt x="313513" y="205438"/>
                </a:lnTo>
                <a:lnTo>
                  <a:pt x="334912" y="180352"/>
                </a:lnTo>
                <a:lnTo>
                  <a:pt x="332295" y="177901"/>
                </a:lnTo>
                <a:close/>
              </a:path>
            </a:pathLst>
          </a:custGeom>
          <a:solidFill>
            <a:srgbClr val="00529E"/>
          </a:solidFill>
        </p:spPr>
        <p:txBody>
          <a:bodyPr wrap="square" lIns="0" tIns="0" rIns="0" bIns="0" rtlCol="0"/>
          <a:lstStyle/>
          <a:p>
            <a:endParaRPr sz="2400"/>
          </a:p>
        </p:txBody>
      </p:sp>
      <p:sp>
        <p:nvSpPr>
          <p:cNvPr id="10" name="object 10"/>
          <p:cNvSpPr/>
          <p:nvPr/>
        </p:nvSpPr>
        <p:spPr>
          <a:xfrm>
            <a:off x="13614097" y="9780151"/>
            <a:ext cx="457200" cy="815340"/>
          </a:xfrm>
          <a:custGeom>
            <a:avLst/>
            <a:gdLst/>
            <a:ahLst/>
            <a:cxnLst/>
            <a:rect l="l" t="t" r="r" b="b"/>
            <a:pathLst>
              <a:path w="342900" h="611504">
                <a:moveTo>
                  <a:pt x="92085" y="0"/>
                </a:moveTo>
                <a:lnTo>
                  <a:pt x="60307" y="69044"/>
                </a:lnTo>
                <a:lnTo>
                  <a:pt x="36023" y="129686"/>
                </a:lnTo>
                <a:lnTo>
                  <a:pt x="18540" y="182845"/>
                </a:lnTo>
                <a:lnTo>
                  <a:pt x="7169" y="229440"/>
                </a:lnTo>
                <a:lnTo>
                  <a:pt x="1219" y="270390"/>
                </a:lnTo>
                <a:lnTo>
                  <a:pt x="0" y="306615"/>
                </a:lnTo>
                <a:lnTo>
                  <a:pt x="2819" y="339034"/>
                </a:lnTo>
                <a:lnTo>
                  <a:pt x="17813" y="396131"/>
                </a:lnTo>
                <a:lnTo>
                  <a:pt x="40676" y="449035"/>
                </a:lnTo>
                <a:lnTo>
                  <a:pt x="53332" y="476213"/>
                </a:lnTo>
                <a:lnTo>
                  <a:pt x="65882" y="505100"/>
                </a:lnTo>
                <a:lnTo>
                  <a:pt x="77637" y="536616"/>
                </a:lnTo>
                <a:lnTo>
                  <a:pt x="87905" y="571681"/>
                </a:lnTo>
                <a:lnTo>
                  <a:pt x="95996" y="611212"/>
                </a:lnTo>
                <a:lnTo>
                  <a:pt x="100353" y="611403"/>
                </a:lnTo>
                <a:lnTo>
                  <a:pt x="106020" y="552770"/>
                </a:lnTo>
                <a:lnTo>
                  <a:pt x="125391" y="507001"/>
                </a:lnTo>
                <a:lnTo>
                  <a:pt x="165618" y="457695"/>
                </a:lnTo>
                <a:lnTo>
                  <a:pt x="211891" y="408867"/>
                </a:lnTo>
                <a:lnTo>
                  <a:pt x="220793" y="396290"/>
                </a:lnTo>
                <a:lnTo>
                  <a:pt x="119707" y="396290"/>
                </a:lnTo>
                <a:lnTo>
                  <a:pt x="113180" y="395617"/>
                </a:lnTo>
                <a:lnTo>
                  <a:pt x="113395" y="395262"/>
                </a:lnTo>
                <a:lnTo>
                  <a:pt x="117561" y="340350"/>
                </a:lnTo>
                <a:lnTo>
                  <a:pt x="115344" y="289249"/>
                </a:lnTo>
                <a:lnTo>
                  <a:pt x="108834" y="241532"/>
                </a:lnTo>
                <a:lnTo>
                  <a:pt x="100119" y="196775"/>
                </a:lnTo>
                <a:lnTo>
                  <a:pt x="91286" y="154550"/>
                </a:lnTo>
                <a:lnTo>
                  <a:pt x="84424" y="114431"/>
                </a:lnTo>
                <a:lnTo>
                  <a:pt x="81621" y="75992"/>
                </a:lnTo>
                <a:lnTo>
                  <a:pt x="84964" y="38807"/>
                </a:lnTo>
                <a:lnTo>
                  <a:pt x="96543" y="2451"/>
                </a:lnTo>
                <a:lnTo>
                  <a:pt x="94904" y="1397"/>
                </a:lnTo>
                <a:lnTo>
                  <a:pt x="93380" y="520"/>
                </a:lnTo>
                <a:lnTo>
                  <a:pt x="92085" y="0"/>
                </a:lnTo>
                <a:close/>
              </a:path>
              <a:path w="342900" h="611504">
                <a:moveTo>
                  <a:pt x="338224" y="114744"/>
                </a:moveTo>
                <a:lnTo>
                  <a:pt x="316057" y="144214"/>
                </a:lnTo>
                <a:lnTo>
                  <a:pt x="285848" y="174676"/>
                </a:lnTo>
                <a:lnTo>
                  <a:pt x="214445" y="239853"/>
                </a:lnTo>
                <a:lnTo>
                  <a:pt x="179823" y="275205"/>
                </a:lnTo>
                <a:lnTo>
                  <a:pt x="150302" y="312824"/>
                </a:lnTo>
                <a:lnTo>
                  <a:pt x="129168" y="353029"/>
                </a:lnTo>
                <a:lnTo>
                  <a:pt x="119822" y="395617"/>
                </a:lnTo>
                <a:lnTo>
                  <a:pt x="119707" y="396290"/>
                </a:lnTo>
                <a:lnTo>
                  <a:pt x="220793" y="396290"/>
                </a:lnTo>
                <a:lnTo>
                  <a:pt x="245395" y="361533"/>
                </a:lnTo>
                <a:lnTo>
                  <a:pt x="269064" y="315840"/>
                </a:lnTo>
                <a:lnTo>
                  <a:pt x="285833" y="271937"/>
                </a:lnTo>
                <a:lnTo>
                  <a:pt x="298636" y="229971"/>
                </a:lnTo>
                <a:lnTo>
                  <a:pt x="310407" y="190092"/>
                </a:lnTo>
                <a:lnTo>
                  <a:pt x="324081" y="152446"/>
                </a:lnTo>
                <a:lnTo>
                  <a:pt x="342592" y="117182"/>
                </a:lnTo>
                <a:lnTo>
                  <a:pt x="338224" y="114744"/>
                </a:lnTo>
                <a:close/>
              </a:path>
            </a:pathLst>
          </a:custGeom>
          <a:solidFill>
            <a:srgbClr val="00529E"/>
          </a:solidFill>
        </p:spPr>
        <p:txBody>
          <a:bodyPr wrap="square" lIns="0" tIns="0" rIns="0" bIns="0" rtlCol="0"/>
          <a:lstStyle/>
          <a:p>
            <a:endParaRPr sz="2400"/>
          </a:p>
        </p:txBody>
      </p:sp>
      <p:sp>
        <p:nvSpPr>
          <p:cNvPr id="11" name="object 11"/>
          <p:cNvSpPr/>
          <p:nvPr/>
        </p:nvSpPr>
        <p:spPr>
          <a:xfrm>
            <a:off x="13781579" y="10302975"/>
            <a:ext cx="208280" cy="365760"/>
          </a:xfrm>
          <a:custGeom>
            <a:avLst/>
            <a:gdLst/>
            <a:ahLst/>
            <a:cxnLst/>
            <a:rect l="l" t="t" r="r" b="b"/>
            <a:pathLst>
              <a:path w="156209" h="274320">
                <a:moveTo>
                  <a:pt x="151599" y="0"/>
                </a:moveTo>
                <a:lnTo>
                  <a:pt x="132623" y="38157"/>
                </a:lnTo>
                <a:lnTo>
                  <a:pt x="109204" y="73804"/>
                </a:lnTo>
                <a:lnTo>
                  <a:pt x="83472" y="108638"/>
                </a:lnTo>
                <a:lnTo>
                  <a:pt x="57556" y="144355"/>
                </a:lnTo>
                <a:lnTo>
                  <a:pt x="33585" y="182653"/>
                </a:lnTo>
                <a:lnTo>
                  <a:pt x="13690" y="225226"/>
                </a:lnTo>
                <a:lnTo>
                  <a:pt x="0" y="273773"/>
                </a:lnTo>
                <a:lnTo>
                  <a:pt x="118224" y="273773"/>
                </a:lnTo>
                <a:lnTo>
                  <a:pt x="132654" y="212865"/>
                </a:lnTo>
                <a:lnTo>
                  <a:pt x="140747" y="156604"/>
                </a:lnTo>
                <a:lnTo>
                  <a:pt x="144797" y="106149"/>
                </a:lnTo>
                <a:lnTo>
                  <a:pt x="147097" y="62661"/>
                </a:lnTo>
                <a:lnTo>
                  <a:pt x="149942" y="27298"/>
                </a:lnTo>
                <a:lnTo>
                  <a:pt x="155625" y="1219"/>
                </a:lnTo>
                <a:lnTo>
                  <a:pt x="151599" y="0"/>
                </a:lnTo>
                <a:close/>
              </a:path>
            </a:pathLst>
          </a:custGeom>
          <a:solidFill>
            <a:srgbClr val="00529E"/>
          </a:solidFill>
        </p:spPr>
        <p:txBody>
          <a:bodyPr wrap="square" lIns="0" tIns="0" rIns="0" bIns="0" rtlCol="0"/>
          <a:lstStyle/>
          <a:p>
            <a:endParaRPr sz="2400"/>
          </a:p>
        </p:txBody>
      </p:sp>
      <p:sp>
        <p:nvSpPr>
          <p:cNvPr id="12" name="object 12"/>
          <p:cNvSpPr/>
          <p:nvPr/>
        </p:nvSpPr>
        <p:spPr>
          <a:xfrm>
            <a:off x="13538802" y="10309269"/>
            <a:ext cx="180340" cy="358987"/>
          </a:xfrm>
          <a:custGeom>
            <a:avLst/>
            <a:gdLst/>
            <a:ahLst/>
            <a:cxnLst/>
            <a:rect l="l" t="t" r="r" b="b"/>
            <a:pathLst>
              <a:path w="135254" h="269240">
                <a:moveTo>
                  <a:pt x="18563" y="0"/>
                </a:moveTo>
                <a:lnTo>
                  <a:pt x="17915" y="0"/>
                </a:lnTo>
                <a:lnTo>
                  <a:pt x="7638" y="65877"/>
                </a:lnTo>
                <a:lnTo>
                  <a:pt x="1793" y="125284"/>
                </a:lnTo>
                <a:lnTo>
                  <a:pt x="0" y="178658"/>
                </a:lnTo>
                <a:lnTo>
                  <a:pt x="1880" y="226434"/>
                </a:lnTo>
                <a:lnTo>
                  <a:pt x="7057" y="269049"/>
                </a:lnTo>
                <a:lnTo>
                  <a:pt x="134844" y="269049"/>
                </a:lnTo>
                <a:lnTo>
                  <a:pt x="109838" y="225719"/>
                </a:lnTo>
                <a:lnTo>
                  <a:pt x="83552" y="182083"/>
                </a:lnTo>
                <a:lnTo>
                  <a:pt x="58716" y="137926"/>
                </a:lnTo>
                <a:lnTo>
                  <a:pt x="38059" y="93032"/>
                </a:lnTo>
                <a:lnTo>
                  <a:pt x="24311" y="47183"/>
                </a:lnTo>
                <a:lnTo>
                  <a:pt x="20201" y="165"/>
                </a:lnTo>
                <a:lnTo>
                  <a:pt x="19338" y="165"/>
                </a:lnTo>
                <a:lnTo>
                  <a:pt x="18563" y="0"/>
                </a:lnTo>
                <a:close/>
              </a:path>
            </a:pathLst>
          </a:custGeom>
          <a:solidFill>
            <a:srgbClr val="00529E"/>
          </a:solidFill>
        </p:spPr>
        <p:txBody>
          <a:bodyPr wrap="square" lIns="0" tIns="0" rIns="0" bIns="0" rtlCol="0"/>
          <a:lstStyle/>
          <a:p>
            <a:endParaRPr sz="2400"/>
          </a:p>
        </p:txBody>
      </p:sp>
      <p:sp>
        <p:nvSpPr>
          <p:cNvPr id="13" name="object 13"/>
          <p:cNvSpPr/>
          <p:nvPr/>
        </p:nvSpPr>
        <p:spPr>
          <a:xfrm>
            <a:off x="16007368" y="9065338"/>
            <a:ext cx="248920" cy="184573"/>
          </a:xfrm>
          <a:custGeom>
            <a:avLst/>
            <a:gdLst/>
            <a:ahLst/>
            <a:cxnLst/>
            <a:rect l="l" t="t" r="r" b="b"/>
            <a:pathLst>
              <a:path w="186690" h="138429">
                <a:moveTo>
                  <a:pt x="2387" y="0"/>
                </a:moveTo>
                <a:lnTo>
                  <a:pt x="0" y="4013"/>
                </a:lnTo>
                <a:lnTo>
                  <a:pt x="34778" y="26087"/>
                </a:lnTo>
                <a:lnTo>
                  <a:pt x="62480" y="51643"/>
                </a:lnTo>
                <a:lnTo>
                  <a:pt x="91440" y="79549"/>
                </a:lnTo>
                <a:lnTo>
                  <a:pt x="129993" y="108677"/>
                </a:lnTo>
                <a:lnTo>
                  <a:pt x="186474" y="137896"/>
                </a:lnTo>
                <a:lnTo>
                  <a:pt x="186474" y="37807"/>
                </a:lnTo>
                <a:lnTo>
                  <a:pt x="162839" y="30729"/>
                </a:lnTo>
                <a:lnTo>
                  <a:pt x="135869" y="25288"/>
                </a:lnTo>
                <a:lnTo>
                  <a:pt x="105258" y="21691"/>
                </a:lnTo>
                <a:lnTo>
                  <a:pt x="70700" y="20142"/>
                </a:lnTo>
                <a:lnTo>
                  <a:pt x="46453" y="17575"/>
                </a:lnTo>
                <a:lnTo>
                  <a:pt x="26542" y="11857"/>
                </a:lnTo>
                <a:lnTo>
                  <a:pt x="11632" y="5245"/>
                </a:lnTo>
                <a:lnTo>
                  <a:pt x="2387" y="0"/>
                </a:lnTo>
                <a:close/>
              </a:path>
            </a:pathLst>
          </a:custGeom>
          <a:solidFill>
            <a:srgbClr val="00529E"/>
          </a:solidFill>
        </p:spPr>
        <p:txBody>
          <a:bodyPr wrap="square" lIns="0" tIns="0" rIns="0" bIns="0" rtlCol="0"/>
          <a:lstStyle/>
          <a:p>
            <a:endParaRPr sz="2400"/>
          </a:p>
        </p:txBody>
      </p:sp>
      <p:sp>
        <p:nvSpPr>
          <p:cNvPr id="14" name="object 14"/>
          <p:cNvSpPr/>
          <p:nvPr/>
        </p:nvSpPr>
        <p:spPr>
          <a:xfrm>
            <a:off x="15462772" y="9875592"/>
            <a:ext cx="734907" cy="792480"/>
          </a:xfrm>
          <a:custGeom>
            <a:avLst/>
            <a:gdLst/>
            <a:ahLst/>
            <a:cxnLst/>
            <a:rect l="l" t="t" r="r" b="b"/>
            <a:pathLst>
              <a:path w="551179" h="594359">
                <a:moveTo>
                  <a:pt x="277469" y="0"/>
                </a:moveTo>
                <a:lnTo>
                  <a:pt x="273773" y="0"/>
                </a:lnTo>
                <a:lnTo>
                  <a:pt x="231290" y="3869"/>
                </a:lnTo>
                <a:lnTo>
                  <a:pt x="190042" y="15229"/>
                </a:lnTo>
                <a:lnTo>
                  <a:pt x="150816" y="33710"/>
                </a:lnTo>
                <a:lnTo>
                  <a:pt x="114393" y="58938"/>
                </a:lnTo>
                <a:lnTo>
                  <a:pt x="81560" y="90543"/>
                </a:lnTo>
                <a:lnTo>
                  <a:pt x="53098" y="128154"/>
                </a:lnTo>
                <a:lnTo>
                  <a:pt x="29794" y="171399"/>
                </a:lnTo>
                <a:lnTo>
                  <a:pt x="14905" y="215084"/>
                </a:lnTo>
                <a:lnTo>
                  <a:pt x="5800" y="263112"/>
                </a:lnTo>
                <a:lnTo>
                  <a:pt x="1244" y="313702"/>
                </a:lnTo>
                <a:lnTo>
                  <a:pt x="0" y="365074"/>
                </a:lnTo>
                <a:lnTo>
                  <a:pt x="1244" y="416562"/>
                </a:lnTo>
                <a:lnTo>
                  <a:pt x="5800" y="467212"/>
                </a:lnTo>
                <a:lnTo>
                  <a:pt x="14905" y="515259"/>
                </a:lnTo>
                <a:lnTo>
                  <a:pt x="29794" y="558939"/>
                </a:lnTo>
                <a:lnTo>
                  <a:pt x="48056" y="594309"/>
                </a:lnTo>
                <a:lnTo>
                  <a:pt x="143573" y="594309"/>
                </a:lnTo>
                <a:lnTo>
                  <a:pt x="138047" y="569879"/>
                </a:lnTo>
                <a:lnTo>
                  <a:pt x="134580" y="543804"/>
                </a:lnTo>
                <a:lnTo>
                  <a:pt x="130302" y="488937"/>
                </a:lnTo>
                <a:lnTo>
                  <a:pt x="128968" y="433247"/>
                </a:lnTo>
                <a:lnTo>
                  <a:pt x="128791" y="365074"/>
                </a:lnTo>
                <a:lnTo>
                  <a:pt x="129016" y="321961"/>
                </a:lnTo>
                <a:lnTo>
                  <a:pt x="130063" y="257894"/>
                </a:lnTo>
                <a:lnTo>
                  <a:pt x="133146" y="209241"/>
                </a:lnTo>
                <a:lnTo>
                  <a:pt x="145323" y="137204"/>
                </a:lnTo>
                <a:lnTo>
                  <a:pt x="183164" y="80523"/>
                </a:lnTo>
                <a:lnTo>
                  <a:pt x="242660" y="49394"/>
                </a:lnTo>
                <a:lnTo>
                  <a:pt x="275628" y="45440"/>
                </a:lnTo>
                <a:lnTo>
                  <a:pt x="277152" y="44919"/>
                </a:lnTo>
                <a:lnTo>
                  <a:pt x="416560" y="44919"/>
                </a:lnTo>
                <a:lnTo>
                  <a:pt x="400376" y="33710"/>
                </a:lnTo>
                <a:lnTo>
                  <a:pt x="361153" y="15229"/>
                </a:lnTo>
                <a:lnTo>
                  <a:pt x="319921" y="3869"/>
                </a:lnTo>
                <a:lnTo>
                  <a:pt x="277469" y="0"/>
                </a:lnTo>
                <a:close/>
              </a:path>
              <a:path w="551179" h="594359">
                <a:moveTo>
                  <a:pt x="416560" y="44919"/>
                </a:moveTo>
                <a:lnTo>
                  <a:pt x="282803" y="44919"/>
                </a:lnTo>
                <a:lnTo>
                  <a:pt x="284327" y="45440"/>
                </a:lnTo>
                <a:lnTo>
                  <a:pt x="317295" y="49394"/>
                </a:lnTo>
                <a:lnTo>
                  <a:pt x="348622" y="61144"/>
                </a:lnTo>
                <a:lnTo>
                  <a:pt x="400278" y="107365"/>
                </a:lnTo>
                <a:lnTo>
                  <a:pt x="422638" y="171692"/>
                </a:lnTo>
                <a:lnTo>
                  <a:pt x="429653" y="248259"/>
                </a:lnTo>
                <a:lnTo>
                  <a:pt x="430901" y="304082"/>
                </a:lnTo>
                <a:lnTo>
                  <a:pt x="431170" y="370700"/>
                </a:lnTo>
                <a:lnTo>
                  <a:pt x="430873" y="416562"/>
                </a:lnTo>
                <a:lnTo>
                  <a:pt x="429875" y="479300"/>
                </a:lnTo>
                <a:lnTo>
                  <a:pt x="425370" y="543804"/>
                </a:lnTo>
                <a:lnTo>
                  <a:pt x="416382" y="594309"/>
                </a:lnTo>
                <a:lnTo>
                  <a:pt x="503123" y="594309"/>
                </a:lnTo>
                <a:lnTo>
                  <a:pt x="521347" y="558939"/>
                </a:lnTo>
                <a:lnTo>
                  <a:pt x="536238" y="515259"/>
                </a:lnTo>
                <a:lnTo>
                  <a:pt x="545347" y="467212"/>
                </a:lnTo>
                <a:lnTo>
                  <a:pt x="549908" y="416562"/>
                </a:lnTo>
                <a:lnTo>
                  <a:pt x="551154" y="365074"/>
                </a:lnTo>
                <a:lnTo>
                  <a:pt x="549908" y="313702"/>
                </a:lnTo>
                <a:lnTo>
                  <a:pt x="545347" y="263112"/>
                </a:lnTo>
                <a:lnTo>
                  <a:pt x="536238" y="215084"/>
                </a:lnTo>
                <a:lnTo>
                  <a:pt x="521347" y="171399"/>
                </a:lnTo>
                <a:lnTo>
                  <a:pt x="498075" y="128154"/>
                </a:lnTo>
                <a:lnTo>
                  <a:pt x="469628" y="90543"/>
                </a:lnTo>
                <a:lnTo>
                  <a:pt x="436798" y="58938"/>
                </a:lnTo>
                <a:lnTo>
                  <a:pt x="416560" y="44919"/>
                </a:lnTo>
                <a:close/>
              </a:path>
            </a:pathLst>
          </a:custGeom>
          <a:solidFill>
            <a:srgbClr val="00529E"/>
          </a:solidFill>
        </p:spPr>
        <p:txBody>
          <a:bodyPr wrap="square" lIns="0" tIns="0" rIns="0" bIns="0" rtlCol="0"/>
          <a:lstStyle/>
          <a:p>
            <a:endParaRPr sz="2400"/>
          </a:p>
        </p:txBody>
      </p:sp>
      <p:sp>
        <p:nvSpPr>
          <p:cNvPr id="15" name="object 15"/>
          <p:cNvSpPr/>
          <p:nvPr/>
        </p:nvSpPr>
        <p:spPr>
          <a:xfrm>
            <a:off x="14993728" y="9736191"/>
            <a:ext cx="438573" cy="932180"/>
          </a:xfrm>
          <a:custGeom>
            <a:avLst/>
            <a:gdLst/>
            <a:ahLst/>
            <a:cxnLst/>
            <a:rect l="l" t="t" r="r" b="b"/>
            <a:pathLst>
              <a:path w="328929" h="699134">
                <a:moveTo>
                  <a:pt x="274548" y="50164"/>
                </a:moveTo>
                <a:lnTo>
                  <a:pt x="54381" y="50164"/>
                </a:lnTo>
                <a:lnTo>
                  <a:pt x="78249" y="52086"/>
                </a:lnTo>
                <a:lnTo>
                  <a:pt x="90738" y="56967"/>
                </a:lnTo>
                <a:lnTo>
                  <a:pt x="95925" y="68622"/>
                </a:lnTo>
                <a:lnTo>
                  <a:pt x="97891" y="90868"/>
                </a:lnTo>
                <a:lnTo>
                  <a:pt x="97891" y="698855"/>
                </a:lnTo>
                <a:lnTo>
                  <a:pt x="231254" y="698855"/>
                </a:lnTo>
                <a:lnTo>
                  <a:pt x="231254" y="90868"/>
                </a:lnTo>
                <a:lnTo>
                  <a:pt x="238892" y="68301"/>
                </a:lnTo>
                <a:lnTo>
                  <a:pt x="253677" y="56110"/>
                </a:lnTo>
                <a:lnTo>
                  <a:pt x="268074" y="51122"/>
                </a:lnTo>
                <a:lnTo>
                  <a:pt x="274548" y="50164"/>
                </a:lnTo>
                <a:close/>
              </a:path>
              <a:path w="328929" h="699134">
                <a:moveTo>
                  <a:pt x="328930" y="0"/>
                </a:moveTo>
                <a:lnTo>
                  <a:pt x="0" y="0"/>
                </a:lnTo>
                <a:lnTo>
                  <a:pt x="0" y="50164"/>
                </a:lnTo>
                <a:lnTo>
                  <a:pt x="328930" y="50164"/>
                </a:lnTo>
                <a:lnTo>
                  <a:pt x="328930" y="0"/>
                </a:lnTo>
                <a:close/>
              </a:path>
            </a:pathLst>
          </a:custGeom>
          <a:solidFill>
            <a:srgbClr val="00529E"/>
          </a:solidFill>
        </p:spPr>
        <p:txBody>
          <a:bodyPr wrap="square" lIns="0" tIns="0" rIns="0" bIns="0" rtlCol="0"/>
          <a:lstStyle/>
          <a:p>
            <a:endParaRPr sz="2400"/>
          </a:p>
        </p:txBody>
      </p:sp>
      <p:sp>
        <p:nvSpPr>
          <p:cNvPr id="16" name="object 16"/>
          <p:cNvSpPr/>
          <p:nvPr/>
        </p:nvSpPr>
        <p:spPr>
          <a:xfrm>
            <a:off x="14644921" y="9900607"/>
            <a:ext cx="366607" cy="767927"/>
          </a:xfrm>
          <a:custGeom>
            <a:avLst/>
            <a:gdLst/>
            <a:ahLst/>
            <a:cxnLst/>
            <a:rect l="l" t="t" r="r" b="b"/>
            <a:pathLst>
              <a:path w="274954" h="575945">
                <a:moveTo>
                  <a:pt x="229196" y="41935"/>
                </a:moveTo>
                <a:lnTo>
                  <a:pt x="45466" y="41935"/>
                </a:lnTo>
                <a:lnTo>
                  <a:pt x="65304" y="43553"/>
                </a:lnTo>
                <a:lnTo>
                  <a:pt x="75679" y="47639"/>
                </a:lnTo>
                <a:lnTo>
                  <a:pt x="79977" y="57385"/>
                </a:lnTo>
                <a:lnTo>
                  <a:pt x="81584" y="75984"/>
                </a:lnTo>
                <a:lnTo>
                  <a:pt x="81584" y="575551"/>
                </a:lnTo>
                <a:lnTo>
                  <a:pt x="192862" y="575551"/>
                </a:lnTo>
                <a:lnTo>
                  <a:pt x="192862" y="75984"/>
                </a:lnTo>
                <a:lnTo>
                  <a:pt x="199364" y="57114"/>
                </a:lnTo>
                <a:lnTo>
                  <a:pt x="211762" y="46915"/>
                </a:lnTo>
                <a:lnTo>
                  <a:pt x="223794" y="42738"/>
                </a:lnTo>
                <a:lnTo>
                  <a:pt x="229196" y="41935"/>
                </a:lnTo>
                <a:close/>
              </a:path>
              <a:path w="274954" h="575945">
                <a:moveTo>
                  <a:pt x="274447" y="0"/>
                </a:moveTo>
                <a:lnTo>
                  <a:pt x="0" y="0"/>
                </a:lnTo>
                <a:lnTo>
                  <a:pt x="0" y="41935"/>
                </a:lnTo>
                <a:lnTo>
                  <a:pt x="274447" y="41935"/>
                </a:lnTo>
                <a:lnTo>
                  <a:pt x="274447" y="0"/>
                </a:lnTo>
                <a:close/>
              </a:path>
            </a:pathLst>
          </a:custGeom>
          <a:solidFill>
            <a:srgbClr val="00529E"/>
          </a:solidFill>
        </p:spPr>
        <p:txBody>
          <a:bodyPr wrap="square" lIns="0" tIns="0" rIns="0" bIns="0" rtlCol="0"/>
          <a:lstStyle/>
          <a:p>
            <a:endParaRPr sz="2400"/>
          </a:p>
        </p:txBody>
      </p:sp>
      <p:sp>
        <p:nvSpPr>
          <p:cNvPr id="24" name="object 24"/>
          <p:cNvSpPr txBox="1"/>
          <p:nvPr/>
        </p:nvSpPr>
        <p:spPr>
          <a:xfrm>
            <a:off x="3201216" y="5901509"/>
            <a:ext cx="2329888" cy="492507"/>
          </a:xfrm>
          <a:prstGeom prst="rect">
            <a:avLst/>
          </a:prstGeom>
        </p:spPr>
        <p:txBody>
          <a:bodyPr vert="horz" wrap="square" lIns="0" tIns="20320" rIns="0" bIns="0" rtlCol="0">
            <a:spAutoFit/>
          </a:bodyPr>
          <a:lstStyle/>
          <a:p>
            <a:pPr marL="16933">
              <a:spcBef>
                <a:spcPts val="160"/>
              </a:spcBef>
            </a:pPr>
            <a:r>
              <a:rPr sz="3067" b="1" spc="13" dirty="0">
                <a:solidFill>
                  <a:srgbClr val="FFFFFF"/>
                </a:solidFill>
                <a:latin typeface="Open Sans"/>
                <a:cs typeface="Open Sans"/>
              </a:rPr>
              <a:t>OUTCOMES</a:t>
            </a:r>
            <a:endParaRPr sz="3067" dirty="0">
              <a:latin typeface="Open Sans"/>
              <a:cs typeface="Open Sans"/>
            </a:endParaRPr>
          </a:p>
        </p:txBody>
      </p:sp>
      <p:pic>
        <p:nvPicPr>
          <p:cNvPr id="23" name="Picture 22">
            <a:extLst>
              <a:ext uri="{FF2B5EF4-FFF2-40B4-BE49-F238E27FC236}">
                <a16:creationId xmlns:a16="http://schemas.microsoft.com/office/drawing/2014/main" id="{68BD79C0-4908-5B4E-09DA-495377C6ED91}"/>
              </a:ext>
            </a:extLst>
          </p:cNvPr>
          <p:cNvPicPr>
            <a:picLocks noChangeAspect="1"/>
          </p:cNvPicPr>
          <p:nvPr/>
        </p:nvPicPr>
        <p:blipFill>
          <a:blip r:embed="rId3"/>
          <a:stretch>
            <a:fillRect/>
          </a:stretch>
        </p:blipFill>
        <p:spPr>
          <a:xfrm>
            <a:off x="0" y="1832494"/>
            <a:ext cx="6604000" cy="4382095"/>
          </a:xfrm>
          <a:prstGeom prst="rect">
            <a:avLst/>
          </a:prstGeom>
        </p:spPr>
      </p:pic>
      <p:pic>
        <p:nvPicPr>
          <p:cNvPr id="27" name="Picture 26">
            <a:extLst>
              <a:ext uri="{FF2B5EF4-FFF2-40B4-BE49-F238E27FC236}">
                <a16:creationId xmlns:a16="http://schemas.microsoft.com/office/drawing/2014/main" id="{BA6F128D-ED80-DE4C-AB71-33984CAA5EDF}"/>
              </a:ext>
            </a:extLst>
          </p:cNvPr>
          <p:cNvPicPr>
            <a:picLocks noChangeAspect="1"/>
          </p:cNvPicPr>
          <p:nvPr/>
        </p:nvPicPr>
        <p:blipFill>
          <a:blip r:embed="rId4"/>
          <a:stretch>
            <a:fillRect/>
          </a:stretch>
        </p:blipFill>
        <p:spPr>
          <a:xfrm>
            <a:off x="-13645" y="6186489"/>
            <a:ext cx="8100708" cy="4381701"/>
          </a:xfrm>
          <a:prstGeom prst="rect">
            <a:avLst/>
          </a:prstGeom>
        </p:spPr>
      </p:pic>
      <p:pic>
        <p:nvPicPr>
          <p:cNvPr id="28" name="Picture 27">
            <a:extLst>
              <a:ext uri="{FF2B5EF4-FFF2-40B4-BE49-F238E27FC236}">
                <a16:creationId xmlns:a16="http://schemas.microsoft.com/office/drawing/2014/main" id="{A13664B6-CF64-FEC9-E16F-107EF724FF32}"/>
              </a:ext>
            </a:extLst>
          </p:cNvPr>
          <p:cNvPicPr>
            <a:picLocks noChangeAspect="1"/>
          </p:cNvPicPr>
          <p:nvPr/>
        </p:nvPicPr>
        <p:blipFill rotWithShape="1">
          <a:blip r:embed="rId5"/>
          <a:srcRect l="71250" t="14445" r="13940" b="9847"/>
          <a:stretch/>
        </p:blipFill>
        <p:spPr>
          <a:xfrm>
            <a:off x="5159105" y="1585596"/>
            <a:ext cx="5185927" cy="7456261"/>
          </a:xfrm>
          <a:prstGeom prst="rect">
            <a:avLst/>
          </a:prstGeom>
        </p:spPr>
      </p:pic>
      <p:pic>
        <p:nvPicPr>
          <p:cNvPr id="2" name="Picture 1">
            <a:extLst>
              <a:ext uri="{FF2B5EF4-FFF2-40B4-BE49-F238E27FC236}">
                <a16:creationId xmlns:a16="http://schemas.microsoft.com/office/drawing/2014/main" id="{3CE04B69-8667-C511-2590-B01FF7A11B9D}"/>
              </a:ext>
            </a:extLst>
          </p:cNvPr>
          <p:cNvPicPr>
            <a:picLocks noChangeAspect="1"/>
          </p:cNvPicPr>
          <p:nvPr/>
        </p:nvPicPr>
        <p:blipFill>
          <a:blip r:embed="rId6"/>
          <a:stretch>
            <a:fillRect/>
          </a:stretch>
        </p:blipFill>
        <p:spPr>
          <a:xfrm>
            <a:off x="9938676" y="95245"/>
            <a:ext cx="6260376" cy="7769288"/>
          </a:xfrm>
          <a:prstGeom prst="rect">
            <a:avLst/>
          </a:prstGeom>
        </p:spPr>
      </p:pic>
      <p:pic>
        <p:nvPicPr>
          <p:cNvPr id="18" name="Picture 17">
            <a:extLst>
              <a:ext uri="{FF2B5EF4-FFF2-40B4-BE49-F238E27FC236}">
                <a16:creationId xmlns:a16="http://schemas.microsoft.com/office/drawing/2014/main" id="{58B5FEB8-BEFC-FD48-2802-3653C0C38C80}"/>
              </a:ext>
            </a:extLst>
          </p:cNvPr>
          <p:cNvPicPr>
            <a:picLocks noChangeAspect="1"/>
          </p:cNvPicPr>
          <p:nvPr/>
        </p:nvPicPr>
        <p:blipFill>
          <a:blip r:embed="rId7"/>
          <a:stretch>
            <a:fillRect/>
          </a:stretch>
        </p:blipFill>
        <p:spPr>
          <a:xfrm>
            <a:off x="5505690" y="4542756"/>
            <a:ext cx="11054601" cy="8710141"/>
          </a:xfrm>
          <a:prstGeom prst="rect">
            <a:avLst/>
          </a:prstGeom>
        </p:spPr>
      </p:pic>
    </p:spTree>
    <p:extLst>
      <p:ext uri="{BB962C8B-B14F-4D97-AF65-F5344CB8AC3E}">
        <p14:creationId xmlns:p14="http://schemas.microsoft.com/office/powerpoint/2010/main" val="3349126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ppt_x"/>
                                          </p:val>
                                        </p:tav>
                                        <p:tav tm="100000">
                                          <p:val>
                                            <p:strVal val="#ppt_x"/>
                                          </p:val>
                                        </p:tav>
                                      </p:tavLst>
                                    </p:anim>
                                    <p:anim calcmode="lin" valueType="num">
                                      <p:cBhvr additive="base">
                                        <p:cTn id="8"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7"/>
                                        </p:tgtEl>
                                        <p:attrNameLst>
                                          <p:attrName>style.visibility</p:attrName>
                                        </p:attrNameLst>
                                      </p:cBhvr>
                                      <p:to>
                                        <p:strVal val="visible"/>
                                      </p:to>
                                    </p:set>
                                    <p:anim calcmode="lin" valueType="num">
                                      <p:cBhvr additive="base">
                                        <p:cTn id="13" dur="500" fill="hold"/>
                                        <p:tgtEl>
                                          <p:spTgt spid="27"/>
                                        </p:tgtEl>
                                        <p:attrNameLst>
                                          <p:attrName>ppt_x</p:attrName>
                                        </p:attrNameLst>
                                      </p:cBhvr>
                                      <p:tavLst>
                                        <p:tav tm="0">
                                          <p:val>
                                            <p:strVal val="#ppt_x"/>
                                          </p:val>
                                        </p:tav>
                                        <p:tav tm="100000">
                                          <p:val>
                                            <p:strVal val="#ppt_x"/>
                                          </p:val>
                                        </p:tav>
                                      </p:tavLst>
                                    </p:anim>
                                    <p:anim calcmode="lin" valueType="num">
                                      <p:cBhvr additive="base">
                                        <p:cTn id="14"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 fill="hold" nodeType="clickEffect">
                                  <p:stCondLst>
                                    <p:cond delay="0"/>
                                  </p:stCondLst>
                                  <p:childTnLst>
                                    <p:set>
                                      <p:cBhvr>
                                        <p:cTn id="18" dur="1" fill="hold">
                                          <p:stCondLst>
                                            <p:cond delay="0"/>
                                          </p:stCondLst>
                                        </p:cTn>
                                        <p:tgtEl>
                                          <p:spTgt spid="28"/>
                                        </p:tgtEl>
                                        <p:attrNameLst>
                                          <p:attrName>style.visibility</p:attrName>
                                        </p:attrNameLst>
                                      </p:cBhvr>
                                      <p:to>
                                        <p:strVal val="visible"/>
                                      </p:to>
                                    </p:set>
                                    <p:anim calcmode="lin" valueType="num">
                                      <p:cBhvr additive="base">
                                        <p:cTn id="19" dur="500" fill="hold"/>
                                        <p:tgtEl>
                                          <p:spTgt spid="28"/>
                                        </p:tgtEl>
                                        <p:attrNameLst>
                                          <p:attrName>ppt_x</p:attrName>
                                        </p:attrNameLst>
                                      </p:cBhvr>
                                      <p:tavLst>
                                        <p:tav tm="0">
                                          <p:val>
                                            <p:strVal val="#ppt_x"/>
                                          </p:val>
                                        </p:tav>
                                        <p:tav tm="100000">
                                          <p:val>
                                            <p:strVal val="#ppt_x"/>
                                          </p:val>
                                        </p:tav>
                                      </p:tavLst>
                                    </p:anim>
                                    <p:anim calcmode="lin" valueType="num">
                                      <p:cBhvr additive="base">
                                        <p:cTn id="20" dur="500" fill="hold"/>
                                        <p:tgtEl>
                                          <p:spTgt spid="28"/>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cBhvr additive="base">
                                        <p:cTn id="25" dur="500" fill="hold"/>
                                        <p:tgtEl>
                                          <p:spTgt spid="2"/>
                                        </p:tgtEl>
                                        <p:attrNameLst>
                                          <p:attrName>ppt_x</p:attrName>
                                        </p:attrNameLst>
                                      </p:cBhvr>
                                      <p:tavLst>
                                        <p:tav tm="0">
                                          <p:val>
                                            <p:strVal val="#ppt_x"/>
                                          </p:val>
                                        </p:tav>
                                        <p:tav tm="100000">
                                          <p:val>
                                            <p:strVal val="#ppt_x"/>
                                          </p:val>
                                        </p:tav>
                                      </p:tavLst>
                                    </p:anim>
                                    <p:anim calcmode="lin" valueType="num">
                                      <p:cBhvr additive="base">
                                        <p:cTn id="26"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8"/>
                                        </p:tgtEl>
                                        <p:attrNameLst>
                                          <p:attrName>style.visibility</p:attrName>
                                        </p:attrNameLst>
                                      </p:cBhvr>
                                      <p:to>
                                        <p:strVal val="visible"/>
                                      </p:to>
                                    </p:set>
                                    <p:anim calcmode="lin" valueType="num">
                                      <p:cBhvr additive="base">
                                        <p:cTn id="31" dur="500" fill="hold"/>
                                        <p:tgtEl>
                                          <p:spTgt spid="18"/>
                                        </p:tgtEl>
                                        <p:attrNameLst>
                                          <p:attrName>ppt_x</p:attrName>
                                        </p:attrNameLst>
                                      </p:cBhvr>
                                      <p:tavLst>
                                        <p:tav tm="0">
                                          <p:val>
                                            <p:strVal val="#ppt_x"/>
                                          </p:val>
                                        </p:tav>
                                        <p:tav tm="100000">
                                          <p:val>
                                            <p:strVal val="#ppt_x"/>
                                          </p:val>
                                        </p:tav>
                                      </p:tavLst>
                                    </p:anim>
                                    <p:anim calcmode="lin" valueType="num">
                                      <p:cBhvr additive="base">
                                        <p:cTn id="32"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00"/>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ILO 2020">
  <a:themeElements>
    <a:clrScheme name="ILO Jan 2020">
      <a:dk1>
        <a:srgbClr val="230050"/>
      </a:dk1>
      <a:lt1>
        <a:sysClr val="window" lastClr="FFFFFF"/>
      </a:lt1>
      <a:dk2>
        <a:srgbClr val="000000"/>
      </a:dk2>
      <a:lt2>
        <a:srgbClr val="F8FCFE"/>
      </a:lt2>
      <a:accent1>
        <a:srgbClr val="1E2DBE"/>
      </a:accent1>
      <a:accent2>
        <a:srgbClr val="FA3C4B"/>
      </a:accent2>
      <a:accent3>
        <a:srgbClr val="FFCD2D"/>
      </a:accent3>
      <a:accent4>
        <a:srgbClr val="960A55"/>
      </a:accent4>
      <a:accent5>
        <a:srgbClr val="05D2D2"/>
      </a:accent5>
      <a:accent6>
        <a:srgbClr val="8CE164"/>
      </a:accent6>
      <a:hlink>
        <a:srgbClr val="230050"/>
      </a:hlink>
      <a:folHlink>
        <a:srgbClr val="23005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LO Presentation 16x9.potx" id="{1B78B7CC-6F33-4AED-B988-F1824BC14DB2}" vid="{017B0592-C5E0-43A0-8804-D21738B9040C}"/>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1156</Words>
  <Application>Microsoft Office PowerPoint</Application>
  <PresentationFormat>Custom</PresentationFormat>
  <Paragraphs>104</Paragraphs>
  <Slides>9</Slides>
  <Notes>8</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9</vt:i4>
      </vt:variant>
    </vt:vector>
  </HeadingPairs>
  <TitlesOfParts>
    <vt:vector size="18" baseType="lpstr">
      <vt:lpstr>Arial</vt:lpstr>
      <vt:lpstr>Calibri</vt:lpstr>
      <vt:lpstr>Franklin Gothic Demi</vt:lpstr>
      <vt:lpstr>Garamond</vt:lpstr>
      <vt:lpstr>Open Sans</vt:lpstr>
      <vt:lpstr>Times New Roman</vt:lpstr>
      <vt:lpstr>Wingdings 3</vt:lpstr>
      <vt:lpstr>Office Theme</vt:lpstr>
      <vt:lpstr>ILO 2020</vt:lpstr>
      <vt:lpstr>Small matters</vt:lpstr>
      <vt:lpstr>Employment in “small economic units”</vt:lpstr>
      <vt:lpstr>Sustainable Enterprises, Productivity and Just Transition – Areas of work</vt:lpstr>
      <vt:lpstr>1. Productivity and Working Conditions: Productivity Ecosystems</vt:lpstr>
      <vt:lpstr>PowerPoint Presentation</vt:lpstr>
      <vt:lpstr>3. Entrepreneurship Development</vt:lpstr>
      <vt:lpstr>4. Market Systems and Decent Work</vt:lpstr>
      <vt:lpstr>5. MSD and the Hum-Dev nexus</vt:lpstr>
      <vt:lpstr>6. Greening SMEs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Web</dc:title>
  <dc:creator>Pilgrim, Markus</dc:creator>
  <cp:lastModifiedBy>Melina Heinrich-Fernandes</cp:lastModifiedBy>
  <cp:revision>130</cp:revision>
  <dcterms:created xsi:type="dcterms:W3CDTF">2017-05-22T01:17:18Z</dcterms:created>
  <dcterms:modified xsi:type="dcterms:W3CDTF">2024-06-06T11:21:42Z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2017-05-22T00:00:00Z</vt:filetime>
  </property>
  <property fmtid="{D5CDD505-2E9C-101B-9397-08002B2CF9AE}" pid="3" name="Creator">
    <vt:lpwstr>Adobe Illustrator CC 2017 (Windows)</vt:lpwstr>
  </property>
  <property fmtid="{D5CDD505-2E9C-101B-9397-08002B2CF9AE}" pid="4" name="LastSaved">
    <vt:filetime>2017-05-22T00:00:00Z</vt:filetime>
  </property>
</Properties>
</file>